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media/image152.jpg" ContentType="image/jpg"/>
  <Override PartName="/ppt/media/image153.jpg" ContentType="image/jpg"/>
  <Override PartName="/ppt/media/image154.jpg" ContentType="image/jpg"/>
  <Override PartName="/ppt/media/image155.jpg" ContentType="image/jpg"/>
  <Override PartName="/ppt/media/image156.jpg" ContentType="image/jpg"/>
  <Override PartName="/ppt/media/image157.jpg" ContentType="image/jpg"/>
  <Override PartName="/ppt/media/image158.jpg" ContentType="image/jpg"/>
  <Override PartName="/ppt/media/image159.jpg" ContentType="image/jpg"/>
  <Override PartName="/ppt/media/image160.jpg" ContentType="image/jpg"/>
  <Override PartName="/ppt/media/image161.jpg" ContentType="image/jpg"/>
  <Override PartName="/ppt/media/image162.jpg" ContentType="image/jpg"/>
  <Override PartName="/ppt/media/image163.jpg" ContentType="image/jpg"/>
  <Override PartName="/ppt/media/image189.jpg" ContentType="image/jpg"/>
  <Override PartName="/ppt/media/image190.jpg" ContentType="image/jpg"/>
  <Override PartName="/ppt/media/image201.jpg" ContentType="image/jpg"/>
  <Override PartName="/ppt/media/image202.jpg" ContentType="image/jpg"/>
  <Override PartName="/ppt/media/image203.jpg" ContentType="image/jpg"/>
  <Override PartName="/ppt/media/image204.jpg" ContentType="image/jpg"/>
  <Override PartName="/ppt/media/image205.jpg" ContentType="image/jpg"/>
  <Override PartName="/ppt/media/image206.jpg" ContentType="image/jpg"/>
  <Override PartName="/ppt/media/image207.jpg" ContentType="image/jpg"/>
  <Override PartName="/ppt/media/image208.jpg" ContentType="image/jpg"/>
  <Override PartName="/ppt/media/image209.jpg" ContentType="image/jpg"/>
  <Override PartName="/ppt/media/image210.jpg" ContentType="image/jpg"/>
  <Override PartName="/ppt/media/image211.jpg" ContentType="image/jpg"/>
  <Override PartName="/ppt/media/image212.jpg" ContentType="image/jpg"/>
  <Override PartName="/ppt/media/image213.jpg" ContentType="image/jpg"/>
  <Override PartName="/ppt/media/image214.jpg" ContentType="image/jpg"/>
  <Override PartName="/ppt/media/image215.jpg" ContentType="image/jpg"/>
  <Override PartName="/ppt/media/image216.jpg" ContentType="image/jpg"/>
  <Override PartName="/ppt/media/image217.jpg" ContentType="image/jpg"/>
  <Override PartName="/ppt/media/image218.jpg" ContentType="image/jpg"/>
  <Override PartName="/ppt/media/image219.jpg" ContentType="image/jp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7" r:id="rId32"/>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1374" y="34"/>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167733" y="1617979"/>
            <a:ext cx="6808533" cy="635000"/>
          </a:xfrm>
          <a:prstGeom prst="rect">
            <a:avLst/>
          </a:prstGeom>
        </p:spPr>
        <p:txBody>
          <a:bodyPr wrap="square" lIns="0" tIns="0" rIns="0" bIns="0">
            <a:spAutoFit/>
          </a:bodyPr>
          <a:lstStyle>
            <a:lvl1pPr>
              <a:defRPr sz="4000" b="1" i="0">
                <a:solidFill>
                  <a:schemeClr val="bg1"/>
                </a:solidFill>
                <a:latin typeface="Arial"/>
                <a:cs typeface="Aria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bg1"/>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sz="8000" b="0" i="0">
                <a:solidFill>
                  <a:schemeClr val="bg1"/>
                </a:solidFill>
                <a:latin typeface="Tahoma"/>
                <a:cs typeface="Tahoma"/>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bg1"/>
                </a:solidFill>
                <a:latin typeface="Tahoma"/>
                <a:cs typeface="Tahoma"/>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4400" b="0" i="0">
                <a:solidFill>
                  <a:schemeClr val="bg1"/>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0" y="0"/>
            <a:ext cx="9144000" cy="6858000"/>
          </a:xfrm>
          <a:prstGeom prst="rect">
            <a:avLst/>
          </a:prstGeom>
        </p:spPr>
      </p:pic>
      <p:sp>
        <p:nvSpPr>
          <p:cNvPr id="2" name="Holder 2"/>
          <p:cNvSpPr>
            <a:spLocks noGrp="1"/>
          </p:cNvSpPr>
          <p:nvPr>
            <p:ph type="title"/>
          </p:nvPr>
        </p:nvSpPr>
        <p:spPr>
          <a:xfrm>
            <a:off x="2184399" y="716279"/>
            <a:ext cx="4775200" cy="695960"/>
          </a:xfrm>
          <a:prstGeom prst="rect">
            <a:avLst/>
          </a:prstGeom>
        </p:spPr>
        <p:txBody>
          <a:bodyPr wrap="square" lIns="0" tIns="0" rIns="0" bIns="0">
            <a:spAutoFit/>
          </a:bodyPr>
          <a:lstStyle>
            <a:lvl1pPr>
              <a:defRPr sz="4400" b="0" i="0">
                <a:solidFill>
                  <a:schemeClr val="bg1"/>
                </a:solidFill>
                <a:latin typeface="Tahoma"/>
                <a:cs typeface="Tahoma"/>
              </a:defRPr>
            </a:lvl1pPr>
          </a:lstStyle>
          <a:p>
            <a:endParaRPr/>
          </a:p>
        </p:txBody>
      </p:sp>
      <p:sp>
        <p:nvSpPr>
          <p:cNvPr id="3" name="Holder 3"/>
          <p:cNvSpPr>
            <a:spLocks noGrp="1"/>
          </p:cNvSpPr>
          <p:nvPr>
            <p:ph type="body" idx="1"/>
          </p:nvPr>
        </p:nvSpPr>
        <p:spPr>
          <a:xfrm>
            <a:off x="861726" y="1201420"/>
            <a:ext cx="7420546" cy="1856739"/>
          </a:xfrm>
          <a:prstGeom prst="rect">
            <a:avLst/>
          </a:prstGeom>
        </p:spPr>
        <p:txBody>
          <a:bodyPr wrap="square" lIns="0" tIns="0" rIns="0" bIns="0">
            <a:spAutoFit/>
          </a:bodyPr>
          <a:lstStyle>
            <a:lvl1pPr>
              <a:defRPr sz="8000" b="0" i="0">
                <a:solidFill>
                  <a:schemeClr val="bg1"/>
                </a:solidFill>
                <a:latin typeface="Tahoma"/>
                <a:cs typeface="Tahoma"/>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10/19/2021</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61.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62.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63.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170.png"/><Relationship Id="rId13" Type="http://schemas.openxmlformats.org/officeDocument/2006/relationships/image" Target="../media/image175.png"/><Relationship Id="rId18" Type="http://schemas.openxmlformats.org/officeDocument/2006/relationships/image" Target="../media/image180.png"/><Relationship Id="rId26" Type="http://schemas.openxmlformats.org/officeDocument/2006/relationships/image" Target="../media/image188.png"/><Relationship Id="rId3" Type="http://schemas.openxmlformats.org/officeDocument/2006/relationships/image" Target="../media/image165.png"/><Relationship Id="rId21" Type="http://schemas.openxmlformats.org/officeDocument/2006/relationships/image" Target="../media/image183.png"/><Relationship Id="rId7" Type="http://schemas.openxmlformats.org/officeDocument/2006/relationships/image" Target="../media/image169.png"/><Relationship Id="rId12" Type="http://schemas.openxmlformats.org/officeDocument/2006/relationships/image" Target="../media/image174.png"/><Relationship Id="rId17" Type="http://schemas.openxmlformats.org/officeDocument/2006/relationships/image" Target="../media/image179.png"/><Relationship Id="rId25" Type="http://schemas.openxmlformats.org/officeDocument/2006/relationships/image" Target="../media/image187.png"/><Relationship Id="rId2" Type="http://schemas.openxmlformats.org/officeDocument/2006/relationships/image" Target="../media/image164.png"/><Relationship Id="rId16" Type="http://schemas.openxmlformats.org/officeDocument/2006/relationships/image" Target="../media/image178.png"/><Relationship Id="rId20" Type="http://schemas.openxmlformats.org/officeDocument/2006/relationships/image" Target="../media/image182.png"/><Relationship Id="rId1" Type="http://schemas.openxmlformats.org/officeDocument/2006/relationships/slideLayout" Target="../slideLayouts/slideLayout2.xml"/><Relationship Id="rId6" Type="http://schemas.openxmlformats.org/officeDocument/2006/relationships/image" Target="../media/image168.png"/><Relationship Id="rId11" Type="http://schemas.openxmlformats.org/officeDocument/2006/relationships/image" Target="../media/image173.png"/><Relationship Id="rId24" Type="http://schemas.openxmlformats.org/officeDocument/2006/relationships/image" Target="../media/image186.png"/><Relationship Id="rId5" Type="http://schemas.openxmlformats.org/officeDocument/2006/relationships/image" Target="../media/image167.png"/><Relationship Id="rId15" Type="http://schemas.openxmlformats.org/officeDocument/2006/relationships/image" Target="../media/image177.png"/><Relationship Id="rId23" Type="http://schemas.openxmlformats.org/officeDocument/2006/relationships/image" Target="../media/image185.png"/><Relationship Id="rId10" Type="http://schemas.openxmlformats.org/officeDocument/2006/relationships/image" Target="../media/image172.png"/><Relationship Id="rId19" Type="http://schemas.openxmlformats.org/officeDocument/2006/relationships/image" Target="../media/image181.png"/><Relationship Id="rId4" Type="http://schemas.openxmlformats.org/officeDocument/2006/relationships/image" Target="../media/image166.png"/><Relationship Id="rId9" Type="http://schemas.openxmlformats.org/officeDocument/2006/relationships/image" Target="../media/image171.png"/><Relationship Id="rId14" Type="http://schemas.openxmlformats.org/officeDocument/2006/relationships/image" Target="../media/image176.png"/><Relationship Id="rId22" Type="http://schemas.openxmlformats.org/officeDocument/2006/relationships/image" Target="../media/image18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xvella.free.fr/photos/00000713.jpg" TargetMode="External"/><Relationship Id="rId2" Type="http://schemas.openxmlformats.org/officeDocument/2006/relationships/image" Target="../media/image189.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90.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197.png"/><Relationship Id="rId13" Type="http://schemas.openxmlformats.org/officeDocument/2006/relationships/image" Target="../media/image201.jpg"/><Relationship Id="rId3" Type="http://schemas.openxmlformats.org/officeDocument/2006/relationships/image" Target="../media/image192.png"/><Relationship Id="rId7" Type="http://schemas.openxmlformats.org/officeDocument/2006/relationships/image" Target="../media/image196.png"/><Relationship Id="rId12" Type="http://schemas.openxmlformats.org/officeDocument/2006/relationships/hyperlink" Target="http://www.smh.com.au/news/world/anglers-catch-293kg-monster-" TargetMode="External"/><Relationship Id="rId2" Type="http://schemas.openxmlformats.org/officeDocument/2006/relationships/image" Target="../media/image191.png"/><Relationship Id="rId1" Type="http://schemas.openxmlformats.org/officeDocument/2006/relationships/slideLayout" Target="../slideLayouts/slideLayout1.xml"/><Relationship Id="rId6" Type="http://schemas.openxmlformats.org/officeDocument/2006/relationships/image" Target="../media/image195.png"/><Relationship Id="rId11" Type="http://schemas.openxmlformats.org/officeDocument/2006/relationships/image" Target="../media/image200.png"/><Relationship Id="rId5" Type="http://schemas.openxmlformats.org/officeDocument/2006/relationships/image" Target="../media/image194.png"/><Relationship Id="rId10" Type="http://schemas.openxmlformats.org/officeDocument/2006/relationships/image" Target="../media/image199.png"/><Relationship Id="rId4" Type="http://schemas.openxmlformats.org/officeDocument/2006/relationships/image" Target="../media/image193.png"/><Relationship Id="rId9" Type="http://schemas.openxmlformats.org/officeDocument/2006/relationships/image" Target="../media/image198.png"/></Relationships>
</file>

<file path=ppt/slides/_rels/slide19.xml.rels><?xml version="1.0" encoding="UTF-8" standalone="yes"?>
<Relationships xmlns="http://schemas.openxmlformats.org/package/2006/relationships"><Relationship Id="rId3" Type="http://schemas.openxmlformats.org/officeDocument/2006/relationships/hyperlink" Target="http://fishbase.ifm-geomar.de/Summary/speciesSummary.php?id" TargetMode="External"/><Relationship Id="rId2" Type="http://schemas.openxmlformats.org/officeDocument/2006/relationships/image" Target="../media/image20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6" Type="http://schemas.openxmlformats.org/officeDocument/2006/relationships/image" Target="../media/image33.png"/><Relationship Id="rId21" Type="http://schemas.openxmlformats.org/officeDocument/2006/relationships/image" Target="../media/image28.png"/><Relationship Id="rId42" Type="http://schemas.openxmlformats.org/officeDocument/2006/relationships/image" Target="../media/image49.png"/><Relationship Id="rId47" Type="http://schemas.openxmlformats.org/officeDocument/2006/relationships/image" Target="../media/image54.png"/><Relationship Id="rId63" Type="http://schemas.openxmlformats.org/officeDocument/2006/relationships/image" Target="../media/image70.png"/><Relationship Id="rId68" Type="http://schemas.openxmlformats.org/officeDocument/2006/relationships/image" Target="../media/image75.png"/><Relationship Id="rId7" Type="http://schemas.openxmlformats.org/officeDocument/2006/relationships/image" Target="../media/image14.png"/><Relationship Id="rId2" Type="http://schemas.openxmlformats.org/officeDocument/2006/relationships/image" Target="../media/image9.png"/><Relationship Id="rId16" Type="http://schemas.openxmlformats.org/officeDocument/2006/relationships/image" Target="../media/image23.png"/><Relationship Id="rId29" Type="http://schemas.openxmlformats.org/officeDocument/2006/relationships/image" Target="../media/image36.png"/><Relationship Id="rId11" Type="http://schemas.openxmlformats.org/officeDocument/2006/relationships/image" Target="../media/image18.png"/><Relationship Id="rId24" Type="http://schemas.openxmlformats.org/officeDocument/2006/relationships/image" Target="../media/image31.png"/><Relationship Id="rId32" Type="http://schemas.openxmlformats.org/officeDocument/2006/relationships/image" Target="../media/image39.png"/><Relationship Id="rId37" Type="http://schemas.openxmlformats.org/officeDocument/2006/relationships/image" Target="../media/image44.png"/><Relationship Id="rId40" Type="http://schemas.openxmlformats.org/officeDocument/2006/relationships/image" Target="../media/image47.png"/><Relationship Id="rId45" Type="http://schemas.openxmlformats.org/officeDocument/2006/relationships/image" Target="../media/image52.png"/><Relationship Id="rId53" Type="http://schemas.openxmlformats.org/officeDocument/2006/relationships/image" Target="../media/image60.png"/><Relationship Id="rId58" Type="http://schemas.openxmlformats.org/officeDocument/2006/relationships/image" Target="../media/image65.png"/><Relationship Id="rId66" Type="http://schemas.openxmlformats.org/officeDocument/2006/relationships/image" Target="../media/image73.png"/><Relationship Id="rId5" Type="http://schemas.openxmlformats.org/officeDocument/2006/relationships/image" Target="../media/image12.png"/><Relationship Id="rId61" Type="http://schemas.openxmlformats.org/officeDocument/2006/relationships/image" Target="../media/image68.png"/><Relationship Id="rId19" Type="http://schemas.openxmlformats.org/officeDocument/2006/relationships/image" Target="../media/image26.png"/><Relationship Id="rId14" Type="http://schemas.openxmlformats.org/officeDocument/2006/relationships/image" Target="../media/image21.png"/><Relationship Id="rId22" Type="http://schemas.openxmlformats.org/officeDocument/2006/relationships/image" Target="../media/image29.png"/><Relationship Id="rId27" Type="http://schemas.openxmlformats.org/officeDocument/2006/relationships/image" Target="../media/image34.png"/><Relationship Id="rId30" Type="http://schemas.openxmlformats.org/officeDocument/2006/relationships/image" Target="../media/image37.png"/><Relationship Id="rId35" Type="http://schemas.openxmlformats.org/officeDocument/2006/relationships/image" Target="../media/image42.png"/><Relationship Id="rId43" Type="http://schemas.openxmlformats.org/officeDocument/2006/relationships/image" Target="../media/image50.png"/><Relationship Id="rId48" Type="http://schemas.openxmlformats.org/officeDocument/2006/relationships/image" Target="../media/image55.png"/><Relationship Id="rId56" Type="http://schemas.openxmlformats.org/officeDocument/2006/relationships/image" Target="../media/image63.png"/><Relationship Id="rId64" Type="http://schemas.openxmlformats.org/officeDocument/2006/relationships/image" Target="../media/image71.png"/><Relationship Id="rId69" Type="http://schemas.openxmlformats.org/officeDocument/2006/relationships/image" Target="../media/image76.jpg"/><Relationship Id="rId8" Type="http://schemas.openxmlformats.org/officeDocument/2006/relationships/image" Target="../media/image15.png"/><Relationship Id="rId51" Type="http://schemas.openxmlformats.org/officeDocument/2006/relationships/image" Target="../media/image58.png"/><Relationship Id="rId3" Type="http://schemas.openxmlformats.org/officeDocument/2006/relationships/image" Target="../media/image10.png"/><Relationship Id="rId12" Type="http://schemas.openxmlformats.org/officeDocument/2006/relationships/image" Target="../media/image19.png"/><Relationship Id="rId17" Type="http://schemas.openxmlformats.org/officeDocument/2006/relationships/image" Target="../media/image24.png"/><Relationship Id="rId25" Type="http://schemas.openxmlformats.org/officeDocument/2006/relationships/image" Target="../media/image32.png"/><Relationship Id="rId33" Type="http://schemas.openxmlformats.org/officeDocument/2006/relationships/image" Target="../media/image40.png"/><Relationship Id="rId38" Type="http://schemas.openxmlformats.org/officeDocument/2006/relationships/image" Target="../media/image45.png"/><Relationship Id="rId46" Type="http://schemas.openxmlformats.org/officeDocument/2006/relationships/image" Target="../media/image53.png"/><Relationship Id="rId59" Type="http://schemas.openxmlformats.org/officeDocument/2006/relationships/image" Target="../media/image66.png"/><Relationship Id="rId67" Type="http://schemas.openxmlformats.org/officeDocument/2006/relationships/image" Target="../media/image74.png"/><Relationship Id="rId20" Type="http://schemas.openxmlformats.org/officeDocument/2006/relationships/image" Target="../media/image27.png"/><Relationship Id="rId41" Type="http://schemas.openxmlformats.org/officeDocument/2006/relationships/image" Target="../media/image48.png"/><Relationship Id="rId54" Type="http://schemas.openxmlformats.org/officeDocument/2006/relationships/image" Target="../media/image61.png"/><Relationship Id="rId6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13.png"/><Relationship Id="rId15" Type="http://schemas.openxmlformats.org/officeDocument/2006/relationships/image" Target="../media/image22.png"/><Relationship Id="rId23" Type="http://schemas.openxmlformats.org/officeDocument/2006/relationships/image" Target="../media/image30.png"/><Relationship Id="rId28" Type="http://schemas.openxmlformats.org/officeDocument/2006/relationships/image" Target="../media/image35.png"/><Relationship Id="rId36" Type="http://schemas.openxmlformats.org/officeDocument/2006/relationships/image" Target="../media/image43.png"/><Relationship Id="rId49" Type="http://schemas.openxmlformats.org/officeDocument/2006/relationships/image" Target="../media/image56.png"/><Relationship Id="rId57" Type="http://schemas.openxmlformats.org/officeDocument/2006/relationships/image" Target="../media/image64.png"/><Relationship Id="rId10" Type="http://schemas.openxmlformats.org/officeDocument/2006/relationships/image" Target="../media/image17.png"/><Relationship Id="rId31" Type="http://schemas.openxmlformats.org/officeDocument/2006/relationships/image" Target="../media/image38.png"/><Relationship Id="rId44" Type="http://schemas.openxmlformats.org/officeDocument/2006/relationships/image" Target="../media/image51.png"/><Relationship Id="rId52" Type="http://schemas.openxmlformats.org/officeDocument/2006/relationships/image" Target="../media/image59.png"/><Relationship Id="rId60" Type="http://schemas.openxmlformats.org/officeDocument/2006/relationships/image" Target="../media/image67.png"/><Relationship Id="rId65" Type="http://schemas.openxmlformats.org/officeDocument/2006/relationships/image" Target="../media/image72.png"/><Relationship Id="rId4" Type="http://schemas.openxmlformats.org/officeDocument/2006/relationships/image" Target="../media/image11.png"/><Relationship Id="rId9" Type="http://schemas.openxmlformats.org/officeDocument/2006/relationships/image" Target="../media/image16.png"/><Relationship Id="rId13" Type="http://schemas.openxmlformats.org/officeDocument/2006/relationships/image" Target="../media/image20.png"/><Relationship Id="rId18" Type="http://schemas.openxmlformats.org/officeDocument/2006/relationships/image" Target="../media/image25.png"/><Relationship Id="rId39" Type="http://schemas.openxmlformats.org/officeDocument/2006/relationships/image" Target="../media/image46.png"/><Relationship Id="rId34" Type="http://schemas.openxmlformats.org/officeDocument/2006/relationships/image" Target="../media/image41.png"/><Relationship Id="rId50" Type="http://schemas.openxmlformats.org/officeDocument/2006/relationships/image" Target="../media/image57.png"/><Relationship Id="rId55" Type="http://schemas.openxmlformats.org/officeDocument/2006/relationships/image" Target="../media/image6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04.jpg"/><Relationship Id="rId2" Type="http://schemas.openxmlformats.org/officeDocument/2006/relationships/image" Target="../media/image203.jpg"/><Relationship Id="rId1" Type="http://schemas.openxmlformats.org/officeDocument/2006/relationships/slideLayout" Target="../slideLayouts/slideLayout4.xml"/><Relationship Id="rId4" Type="http://schemas.openxmlformats.org/officeDocument/2006/relationships/image" Target="../media/image205.jpg"/></Relationships>
</file>

<file path=ppt/slides/_rels/slide22.xml.rels><?xml version="1.0" encoding="UTF-8" standalone="yes"?>
<Relationships xmlns="http://schemas.openxmlformats.org/package/2006/relationships"><Relationship Id="rId2" Type="http://schemas.openxmlformats.org/officeDocument/2006/relationships/image" Target="../media/image206.jp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08.jpg"/><Relationship Id="rId2" Type="http://schemas.openxmlformats.org/officeDocument/2006/relationships/image" Target="../media/image207.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hyperlink" Target="http://www.raebridgman.ca/"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09.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211.jpg"/><Relationship Id="rId2" Type="http://schemas.openxmlformats.org/officeDocument/2006/relationships/image" Target="../media/image210.jpg"/><Relationship Id="rId1" Type="http://schemas.openxmlformats.org/officeDocument/2006/relationships/slideLayout" Target="../slideLayouts/slideLayout2.xml"/><Relationship Id="rId6" Type="http://schemas.openxmlformats.org/officeDocument/2006/relationships/image" Target="../media/image214.jpg"/><Relationship Id="rId5" Type="http://schemas.openxmlformats.org/officeDocument/2006/relationships/image" Target="../media/image213.jpg"/><Relationship Id="rId4" Type="http://schemas.openxmlformats.org/officeDocument/2006/relationships/image" Target="../media/image212.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6" Type="http://schemas.openxmlformats.org/officeDocument/2006/relationships/image" Target="../media/image101.png"/><Relationship Id="rId21" Type="http://schemas.openxmlformats.org/officeDocument/2006/relationships/image" Target="../media/image96.png"/><Relationship Id="rId42" Type="http://schemas.openxmlformats.org/officeDocument/2006/relationships/image" Target="../media/image117.png"/><Relationship Id="rId47" Type="http://schemas.openxmlformats.org/officeDocument/2006/relationships/image" Target="../media/image122.png"/><Relationship Id="rId63" Type="http://schemas.openxmlformats.org/officeDocument/2006/relationships/image" Target="../media/image138.png"/><Relationship Id="rId68" Type="http://schemas.openxmlformats.org/officeDocument/2006/relationships/image" Target="../media/image143.png"/><Relationship Id="rId2" Type="http://schemas.openxmlformats.org/officeDocument/2006/relationships/image" Target="../media/image77.png"/><Relationship Id="rId16" Type="http://schemas.openxmlformats.org/officeDocument/2006/relationships/image" Target="../media/image91.png"/><Relationship Id="rId29" Type="http://schemas.openxmlformats.org/officeDocument/2006/relationships/image" Target="../media/image104.png"/><Relationship Id="rId11" Type="http://schemas.openxmlformats.org/officeDocument/2006/relationships/image" Target="../media/image86.png"/><Relationship Id="rId24" Type="http://schemas.openxmlformats.org/officeDocument/2006/relationships/image" Target="../media/image99.png"/><Relationship Id="rId32" Type="http://schemas.openxmlformats.org/officeDocument/2006/relationships/image" Target="../media/image107.png"/><Relationship Id="rId37" Type="http://schemas.openxmlformats.org/officeDocument/2006/relationships/image" Target="../media/image112.png"/><Relationship Id="rId40" Type="http://schemas.openxmlformats.org/officeDocument/2006/relationships/image" Target="../media/image115.png"/><Relationship Id="rId45" Type="http://schemas.openxmlformats.org/officeDocument/2006/relationships/image" Target="../media/image120.png"/><Relationship Id="rId53" Type="http://schemas.openxmlformats.org/officeDocument/2006/relationships/image" Target="../media/image128.png"/><Relationship Id="rId58" Type="http://schemas.openxmlformats.org/officeDocument/2006/relationships/image" Target="../media/image133.png"/><Relationship Id="rId66" Type="http://schemas.openxmlformats.org/officeDocument/2006/relationships/image" Target="../media/image141.png"/><Relationship Id="rId74" Type="http://schemas.openxmlformats.org/officeDocument/2006/relationships/image" Target="../media/image149.png"/><Relationship Id="rId5" Type="http://schemas.openxmlformats.org/officeDocument/2006/relationships/image" Target="../media/image80.png"/><Relationship Id="rId61" Type="http://schemas.openxmlformats.org/officeDocument/2006/relationships/image" Target="../media/image136.png"/><Relationship Id="rId19" Type="http://schemas.openxmlformats.org/officeDocument/2006/relationships/image" Target="../media/image94.png"/><Relationship Id="rId14" Type="http://schemas.openxmlformats.org/officeDocument/2006/relationships/image" Target="../media/image89.png"/><Relationship Id="rId22" Type="http://schemas.openxmlformats.org/officeDocument/2006/relationships/image" Target="../media/image97.png"/><Relationship Id="rId27" Type="http://schemas.openxmlformats.org/officeDocument/2006/relationships/image" Target="../media/image102.png"/><Relationship Id="rId30" Type="http://schemas.openxmlformats.org/officeDocument/2006/relationships/image" Target="../media/image105.png"/><Relationship Id="rId35" Type="http://schemas.openxmlformats.org/officeDocument/2006/relationships/image" Target="../media/image110.png"/><Relationship Id="rId43" Type="http://schemas.openxmlformats.org/officeDocument/2006/relationships/image" Target="../media/image118.png"/><Relationship Id="rId48" Type="http://schemas.openxmlformats.org/officeDocument/2006/relationships/image" Target="../media/image123.png"/><Relationship Id="rId56" Type="http://schemas.openxmlformats.org/officeDocument/2006/relationships/image" Target="../media/image131.png"/><Relationship Id="rId64" Type="http://schemas.openxmlformats.org/officeDocument/2006/relationships/image" Target="../media/image139.png"/><Relationship Id="rId69" Type="http://schemas.openxmlformats.org/officeDocument/2006/relationships/image" Target="../media/image144.png"/><Relationship Id="rId8" Type="http://schemas.openxmlformats.org/officeDocument/2006/relationships/image" Target="../media/image83.png"/><Relationship Id="rId51" Type="http://schemas.openxmlformats.org/officeDocument/2006/relationships/image" Target="../media/image126.png"/><Relationship Id="rId72" Type="http://schemas.openxmlformats.org/officeDocument/2006/relationships/image" Target="../media/image147.png"/><Relationship Id="rId3" Type="http://schemas.openxmlformats.org/officeDocument/2006/relationships/image" Target="../media/image78.png"/><Relationship Id="rId12" Type="http://schemas.openxmlformats.org/officeDocument/2006/relationships/image" Target="../media/image87.png"/><Relationship Id="rId17" Type="http://schemas.openxmlformats.org/officeDocument/2006/relationships/image" Target="../media/image92.png"/><Relationship Id="rId25" Type="http://schemas.openxmlformats.org/officeDocument/2006/relationships/image" Target="../media/image100.png"/><Relationship Id="rId33" Type="http://schemas.openxmlformats.org/officeDocument/2006/relationships/image" Target="../media/image108.png"/><Relationship Id="rId38" Type="http://schemas.openxmlformats.org/officeDocument/2006/relationships/image" Target="../media/image113.png"/><Relationship Id="rId46" Type="http://schemas.openxmlformats.org/officeDocument/2006/relationships/image" Target="../media/image121.png"/><Relationship Id="rId59" Type="http://schemas.openxmlformats.org/officeDocument/2006/relationships/image" Target="../media/image134.png"/><Relationship Id="rId67" Type="http://schemas.openxmlformats.org/officeDocument/2006/relationships/image" Target="../media/image142.png"/><Relationship Id="rId20" Type="http://schemas.openxmlformats.org/officeDocument/2006/relationships/image" Target="../media/image95.png"/><Relationship Id="rId41" Type="http://schemas.openxmlformats.org/officeDocument/2006/relationships/image" Target="../media/image116.png"/><Relationship Id="rId54" Type="http://schemas.openxmlformats.org/officeDocument/2006/relationships/image" Target="../media/image129.png"/><Relationship Id="rId62" Type="http://schemas.openxmlformats.org/officeDocument/2006/relationships/image" Target="../media/image137.png"/><Relationship Id="rId70" Type="http://schemas.openxmlformats.org/officeDocument/2006/relationships/image" Target="../media/image145.png"/><Relationship Id="rId75" Type="http://schemas.openxmlformats.org/officeDocument/2006/relationships/image" Target="../media/image150.png"/><Relationship Id="rId1" Type="http://schemas.openxmlformats.org/officeDocument/2006/relationships/slideLayout" Target="../slideLayouts/slideLayout2.xml"/><Relationship Id="rId6" Type="http://schemas.openxmlformats.org/officeDocument/2006/relationships/image" Target="../media/image81.png"/><Relationship Id="rId15" Type="http://schemas.openxmlformats.org/officeDocument/2006/relationships/image" Target="../media/image90.png"/><Relationship Id="rId23" Type="http://schemas.openxmlformats.org/officeDocument/2006/relationships/image" Target="../media/image98.png"/><Relationship Id="rId28" Type="http://schemas.openxmlformats.org/officeDocument/2006/relationships/image" Target="../media/image103.png"/><Relationship Id="rId36" Type="http://schemas.openxmlformats.org/officeDocument/2006/relationships/image" Target="../media/image111.png"/><Relationship Id="rId49" Type="http://schemas.openxmlformats.org/officeDocument/2006/relationships/image" Target="../media/image124.png"/><Relationship Id="rId57" Type="http://schemas.openxmlformats.org/officeDocument/2006/relationships/image" Target="../media/image132.png"/><Relationship Id="rId10" Type="http://schemas.openxmlformats.org/officeDocument/2006/relationships/image" Target="../media/image85.png"/><Relationship Id="rId31" Type="http://schemas.openxmlformats.org/officeDocument/2006/relationships/image" Target="../media/image106.png"/><Relationship Id="rId44" Type="http://schemas.openxmlformats.org/officeDocument/2006/relationships/image" Target="../media/image119.png"/><Relationship Id="rId52" Type="http://schemas.openxmlformats.org/officeDocument/2006/relationships/image" Target="../media/image127.png"/><Relationship Id="rId60" Type="http://schemas.openxmlformats.org/officeDocument/2006/relationships/image" Target="../media/image135.png"/><Relationship Id="rId65" Type="http://schemas.openxmlformats.org/officeDocument/2006/relationships/image" Target="../media/image140.png"/><Relationship Id="rId73" Type="http://schemas.openxmlformats.org/officeDocument/2006/relationships/image" Target="../media/image148.png"/><Relationship Id="rId4" Type="http://schemas.openxmlformats.org/officeDocument/2006/relationships/image" Target="../media/image79.png"/><Relationship Id="rId9" Type="http://schemas.openxmlformats.org/officeDocument/2006/relationships/image" Target="../media/image84.png"/><Relationship Id="rId13" Type="http://schemas.openxmlformats.org/officeDocument/2006/relationships/image" Target="../media/image88.png"/><Relationship Id="rId18" Type="http://schemas.openxmlformats.org/officeDocument/2006/relationships/image" Target="../media/image93.png"/><Relationship Id="rId39" Type="http://schemas.openxmlformats.org/officeDocument/2006/relationships/image" Target="../media/image114.png"/><Relationship Id="rId34" Type="http://schemas.openxmlformats.org/officeDocument/2006/relationships/image" Target="../media/image109.png"/><Relationship Id="rId50" Type="http://schemas.openxmlformats.org/officeDocument/2006/relationships/image" Target="../media/image125.png"/><Relationship Id="rId55" Type="http://schemas.openxmlformats.org/officeDocument/2006/relationships/image" Target="../media/image130.png"/><Relationship Id="rId7" Type="http://schemas.openxmlformats.org/officeDocument/2006/relationships/image" Target="../media/image82.png"/><Relationship Id="rId71" Type="http://schemas.openxmlformats.org/officeDocument/2006/relationships/image" Target="../media/image146.png"/></Relationships>
</file>

<file path=ppt/slides/_rels/slide30.xml.rels><?xml version="1.0" encoding="UTF-8" standalone="yes"?>
<Relationships xmlns="http://schemas.openxmlformats.org/package/2006/relationships"><Relationship Id="rId3" Type="http://schemas.openxmlformats.org/officeDocument/2006/relationships/image" Target="../media/image216.jpg"/><Relationship Id="rId2" Type="http://schemas.openxmlformats.org/officeDocument/2006/relationships/image" Target="../media/image215.jpg"/><Relationship Id="rId1" Type="http://schemas.openxmlformats.org/officeDocument/2006/relationships/slideLayout" Target="../slideLayouts/slideLayout2.xml"/><Relationship Id="rId6" Type="http://schemas.openxmlformats.org/officeDocument/2006/relationships/image" Target="../media/image219.jpg"/><Relationship Id="rId5" Type="http://schemas.openxmlformats.org/officeDocument/2006/relationships/image" Target="../media/image218.jpg"/><Relationship Id="rId4" Type="http://schemas.openxmlformats.org/officeDocument/2006/relationships/image" Target="../media/image217.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52.jpg"/><Relationship Id="rId2" Type="http://schemas.openxmlformats.org/officeDocument/2006/relationships/image" Target="../media/image151.png"/><Relationship Id="rId1" Type="http://schemas.openxmlformats.org/officeDocument/2006/relationships/slideLayout" Target="../slideLayouts/slideLayout2.xml"/><Relationship Id="rId4" Type="http://schemas.openxmlformats.org/officeDocument/2006/relationships/hyperlink" Target="http://www.raebridgman.ca/"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4.jpg"/><Relationship Id="rId2" Type="http://schemas.openxmlformats.org/officeDocument/2006/relationships/image" Target="../media/image153.jpg"/><Relationship Id="rId1" Type="http://schemas.openxmlformats.org/officeDocument/2006/relationships/slideLayout" Target="../slideLayouts/slideLayout2.xml"/><Relationship Id="rId6" Type="http://schemas.openxmlformats.org/officeDocument/2006/relationships/image" Target="../media/image157.jpg"/><Relationship Id="rId5" Type="http://schemas.openxmlformats.org/officeDocument/2006/relationships/image" Target="../media/image156.jpg"/><Relationship Id="rId4" Type="http://schemas.openxmlformats.org/officeDocument/2006/relationships/image" Target="../media/image15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59.jpg"/><Relationship Id="rId2" Type="http://schemas.openxmlformats.org/officeDocument/2006/relationships/image" Target="../media/image158.jpg"/><Relationship Id="rId1" Type="http://schemas.openxmlformats.org/officeDocument/2006/relationships/slideLayout" Target="../slideLayouts/slideLayout2.xml"/><Relationship Id="rId4" Type="http://schemas.openxmlformats.org/officeDocument/2006/relationships/image" Target="../media/image160.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558800" y="899159"/>
            <a:ext cx="8061959" cy="2194560"/>
            <a:chOff x="558800" y="899159"/>
            <a:chExt cx="8061959" cy="2194560"/>
          </a:xfrm>
        </p:grpSpPr>
        <p:pic>
          <p:nvPicPr>
            <p:cNvPr id="3" name="object 3"/>
            <p:cNvPicPr/>
            <p:nvPr/>
          </p:nvPicPr>
          <p:blipFill>
            <a:blip r:embed="rId2" cstate="print"/>
            <a:stretch>
              <a:fillRect/>
            </a:stretch>
          </p:blipFill>
          <p:spPr>
            <a:xfrm>
              <a:off x="1790700" y="899159"/>
              <a:ext cx="5278119" cy="1607819"/>
            </a:xfrm>
            <a:prstGeom prst="rect">
              <a:avLst/>
            </a:prstGeom>
          </p:spPr>
        </p:pic>
        <p:pic>
          <p:nvPicPr>
            <p:cNvPr id="4" name="object 4"/>
            <p:cNvPicPr/>
            <p:nvPr/>
          </p:nvPicPr>
          <p:blipFill>
            <a:blip r:embed="rId3" cstate="print"/>
            <a:stretch>
              <a:fillRect/>
            </a:stretch>
          </p:blipFill>
          <p:spPr>
            <a:xfrm>
              <a:off x="5765800" y="899159"/>
              <a:ext cx="1643379" cy="1607819"/>
            </a:xfrm>
            <a:prstGeom prst="rect">
              <a:avLst/>
            </a:prstGeom>
          </p:spPr>
        </p:pic>
        <p:pic>
          <p:nvPicPr>
            <p:cNvPr id="5" name="object 5"/>
            <p:cNvPicPr/>
            <p:nvPr/>
          </p:nvPicPr>
          <p:blipFill>
            <a:blip r:embed="rId4" cstate="print"/>
            <a:stretch>
              <a:fillRect/>
            </a:stretch>
          </p:blipFill>
          <p:spPr>
            <a:xfrm>
              <a:off x="558800" y="2273300"/>
              <a:ext cx="4104640" cy="820419"/>
            </a:xfrm>
            <a:prstGeom prst="rect">
              <a:avLst/>
            </a:prstGeom>
          </p:spPr>
        </p:pic>
        <p:pic>
          <p:nvPicPr>
            <p:cNvPr id="6" name="object 6"/>
            <p:cNvPicPr/>
            <p:nvPr/>
          </p:nvPicPr>
          <p:blipFill>
            <a:blip r:embed="rId5" cstate="print"/>
            <a:stretch>
              <a:fillRect/>
            </a:stretch>
          </p:blipFill>
          <p:spPr>
            <a:xfrm>
              <a:off x="3990340" y="2273300"/>
              <a:ext cx="975359" cy="820419"/>
            </a:xfrm>
            <a:prstGeom prst="rect">
              <a:avLst/>
            </a:prstGeom>
          </p:spPr>
        </p:pic>
        <p:pic>
          <p:nvPicPr>
            <p:cNvPr id="7" name="object 7"/>
            <p:cNvPicPr/>
            <p:nvPr/>
          </p:nvPicPr>
          <p:blipFill>
            <a:blip r:embed="rId6" cstate="print"/>
            <a:stretch>
              <a:fillRect/>
            </a:stretch>
          </p:blipFill>
          <p:spPr>
            <a:xfrm>
              <a:off x="4297680" y="2273300"/>
              <a:ext cx="4323079" cy="820419"/>
            </a:xfrm>
            <a:prstGeom prst="rect">
              <a:avLst/>
            </a:prstGeom>
          </p:spPr>
        </p:pic>
      </p:grpSp>
      <p:sp>
        <p:nvSpPr>
          <p:cNvPr id="8" name="object 8"/>
          <p:cNvSpPr txBox="1">
            <a:spLocks noGrp="1"/>
          </p:cNvSpPr>
          <p:nvPr>
            <p:ph type="body" idx="1"/>
          </p:nvPr>
        </p:nvSpPr>
        <p:spPr>
          <a:prstGeom prst="rect">
            <a:avLst/>
          </a:prstGeom>
        </p:spPr>
        <p:txBody>
          <a:bodyPr vert="horz" wrap="square" lIns="0" tIns="12700" rIns="0" bIns="0" rtlCol="0">
            <a:spAutoFit/>
          </a:bodyPr>
          <a:lstStyle/>
          <a:p>
            <a:pPr marL="1270" algn="ctr">
              <a:lnSpc>
                <a:spcPct val="100000"/>
              </a:lnSpc>
              <a:spcBef>
                <a:spcPts val="100"/>
              </a:spcBef>
            </a:pPr>
            <a:r>
              <a:rPr spc="-5" dirty="0"/>
              <a:t>CATFISH!</a:t>
            </a:r>
          </a:p>
          <a:p>
            <a:pPr algn="ctr">
              <a:lnSpc>
                <a:spcPct val="100000"/>
              </a:lnSpc>
              <a:spcBef>
                <a:spcPts val="20"/>
              </a:spcBef>
            </a:pPr>
            <a:r>
              <a:rPr sz="4000" spc="-5" dirty="0"/>
              <a:t>Meet</a:t>
            </a:r>
            <a:r>
              <a:rPr sz="4000" spc="-15" dirty="0"/>
              <a:t> </a:t>
            </a:r>
            <a:r>
              <a:rPr sz="4000" spc="-5" dirty="0"/>
              <a:t>Catfishes</a:t>
            </a:r>
            <a:r>
              <a:rPr sz="4000" spc="-20" dirty="0"/>
              <a:t> </a:t>
            </a:r>
            <a:r>
              <a:rPr sz="4000" dirty="0"/>
              <a:t>Around</a:t>
            </a:r>
            <a:r>
              <a:rPr sz="4000" spc="-50" dirty="0"/>
              <a:t> </a:t>
            </a:r>
            <a:r>
              <a:rPr sz="4000" dirty="0"/>
              <a:t>the</a:t>
            </a:r>
            <a:r>
              <a:rPr sz="4000" spc="-40" dirty="0"/>
              <a:t> </a:t>
            </a:r>
            <a:r>
              <a:rPr sz="4000" spc="-5" dirty="0"/>
              <a:t>World</a:t>
            </a:r>
            <a:endParaRPr sz="4000"/>
          </a:p>
        </p:txBody>
      </p:sp>
      <p:grpSp>
        <p:nvGrpSpPr>
          <p:cNvPr id="9" name="object 9"/>
          <p:cNvGrpSpPr/>
          <p:nvPr/>
        </p:nvGrpSpPr>
        <p:grpSpPr>
          <a:xfrm>
            <a:off x="3060700" y="3797300"/>
            <a:ext cx="3047999" cy="660399"/>
            <a:chOff x="3060700" y="3797300"/>
            <a:chExt cx="3047999" cy="660399"/>
          </a:xfrm>
        </p:grpSpPr>
        <p:pic>
          <p:nvPicPr>
            <p:cNvPr id="10" name="object 10"/>
            <p:cNvPicPr/>
            <p:nvPr/>
          </p:nvPicPr>
          <p:blipFill>
            <a:blip r:embed="rId7" cstate="print"/>
            <a:stretch>
              <a:fillRect/>
            </a:stretch>
          </p:blipFill>
          <p:spPr>
            <a:xfrm>
              <a:off x="3060700" y="3797300"/>
              <a:ext cx="1343659" cy="660399"/>
            </a:xfrm>
            <a:prstGeom prst="rect">
              <a:avLst/>
            </a:prstGeom>
          </p:spPr>
        </p:pic>
        <p:pic>
          <p:nvPicPr>
            <p:cNvPr id="11" name="object 11"/>
            <p:cNvPicPr/>
            <p:nvPr/>
          </p:nvPicPr>
          <p:blipFill>
            <a:blip r:embed="rId8" cstate="print"/>
            <a:stretch>
              <a:fillRect/>
            </a:stretch>
          </p:blipFill>
          <p:spPr>
            <a:xfrm>
              <a:off x="3865879" y="3797300"/>
              <a:ext cx="2242820" cy="660399"/>
            </a:xfrm>
            <a:prstGeom prst="rect">
              <a:avLst/>
            </a:prstGeom>
          </p:spPr>
        </p:pic>
      </p:grpSp>
      <p:sp>
        <p:nvSpPr>
          <p:cNvPr id="14" name="object 14"/>
          <p:cNvSpPr txBox="1"/>
          <p:nvPr/>
        </p:nvSpPr>
        <p:spPr>
          <a:xfrm>
            <a:off x="1994535" y="3818466"/>
            <a:ext cx="5151755" cy="996426"/>
          </a:xfrm>
          <a:prstGeom prst="rect">
            <a:avLst/>
          </a:prstGeom>
        </p:spPr>
        <p:txBody>
          <a:bodyPr vert="horz" wrap="square" lIns="0" tIns="110489" rIns="0" bIns="0" rtlCol="0">
            <a:spAutoFit/>
          </a:bodyPr>
          <a:lstStyle/>
          <a:p>
            <a:pPr marL="1270" algn="ctr">
              <a:lnSpc>
                <a:spcPct val="100000"/>
              </a:lnSpc>
              <a:spcBef>
                <a:spcPts val="869"/>
              </a:spcBef>
            </a:pPr>
            <a:r>
              <a:rPr sz="3200" spc="-5" dirty="0">
                <a:solidFill>
                  <a:srgbClr val="FFFFFF"/>
                </a:solidFill>
                <a:latin typeface="Tahoma"/>
                <a:cs typeface="Tahoma"/>
              </a:rPr>
              <a:t>Rae</a:t>
            </a:r>
            <a:r>
              <a:rPr sz="3200" spc="-50" dirty="0">
                <a:solidFill>
                  <a:srgbClr val="FFFFFF"/>
                </a:solidFill>
                <a:latin typeface="Tahoma"/>
                <a:cs typeface="Tahoma"/>
              </a:rPr>
              <a:t> </a:t>
            </a:r>
            <a:r>
              <a:rPr sz="3200" spc="-5" dirty="0">
                <a:solidFill>
                  <a:srgbClr val="FFFFFF"/>
                </a:solidFill>
                <a:latin typeface="Tahoma"/>
                <a:cs typeface="Tahoma"/>
              </a:rPr>
              <a:t>Bridgman</a:t>
            </a:r>
            <a:endParaRPr lang="en-CA" sz="3200" spc="-5" dirty="0">
              <a:solidFill>
                <a:srgbClr val="FFFFFF"/>
              </a:solidFill>
              <a:latin typeface="Tahoma"/>
              <a:cs typeface="Tahoma"/>
            </a:endParaRPr>
          </a:p>
          <a:p>
            <a:pPr marL="1270" algn="ctr">
              <a:lnSpc>
                <a:spcPct val="100000"/>
              </a:lnSpc>
              <a:spcBef>
                <a:spcPts val="869"/>
              </a:spcBef>
            </a:pPr>
            <a:r>
              <a:rPr lang="en-CA" spc="-5" dirty="0">
                <a:solidFill>
                  <a:srgbClr val="FFFFFF"/>
                </a:solidFill>
                <a:latin typeface="Tahoma"/>
                <a:cs typeface="Tahoma"/>
              </a:rPr>
              <a:t>www.raebridgman.com</a:t>
            </a:r>
            <a:endParaRPr dirty="0">
              <a:latin typeface="Tahoma"/>
              <a:cs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0" y="1841499"/>
            <a:ext cx="9144000" cy="5016500"/>
          </a:xfrm>
          <a:prstGeom prst="rect">
            <a:avLst/>
          </a:prstGeom>
        </p:spPr>
      </p:pic>
      <p:sp>
        <p:nvSpPr>
          <p:cNvPr id="3" name="object 3"/>
          <p:cNvSpPr txBox="1"/>
          <p:nvPr/>
        </p:nvSpPr>
        <p:spPr>
          <a:xfrm>
            <a:off x="1145539" y="254000"/>
            <a:ext cx="6852920" cy="939800"/>
          </a:xfrm>
          <a:prstGeom prst="rect">
            <a:avLst/>
          </a:prstGeom>
        </p:spPr>
        <p:txBody>
          <a:bodyPr vert="horz" wrap="square" lIns="0" tIns="12700" rIns="0" bIns="0" rtlCol="0">
            <a:spAutoFit/>
          </a:bodyPr>
          <a:lstStyle/>
          <a:p>
            <a:pPr marL="12700" marR="5080" algn="just">
              <a:lnSpc>
                <a:spcPct val="100000"/>
              </a:lnSpc>
              <a:spcBef>
                <a:spcPts val="100"/>
              </a:spcBef>
            </a:pPr>
            <a:r>
              <a:rPr sz="2000" b="1" spc="-5" dirty="0">
                <a:solidFill>
                  <a:srgbClr val="FFFFFF"/>
                </a:solidFill>
                <a:latin typeface="Arial"/>
                <a:cs typeface="Arial"/>
              </a:rPr>
              <a:t>The</a:t>
            </a:r>
            <a:r>
              <a:rPr sz="2000" b="1" dirty="0">
                <a:solidFill>
                  <a:srgbClr val="FFFFFF"/>
                </a:solidFill>
                <a:latin typeface="Arial"/>
                <a:cs typeface="Arial"/>
              </a:rPr>
              <a:t> </a:t>
            </a:r>
            <a:r>
              <a:rPr sz="2000" b="1" spc="-5" dirty="0">
                <a:solidFill>
                  <a:srgbClr val="FFFFFF"/>
                </a:solidFill>
                <a:latin typeface="Arial"/>
                <a:cs typeface="Arial"/>
              </a:rPr>
              <a:t>largest</a:t>
            </a:r>
            <a:r>
              <a:rPr sz="2000" b="1" dirty="0">
                <a:solidFill>
                  <a:srgbClr val="FFFFFF"/>
                </a:solidFill>
                <a:latin typeface="Arial"/>
                <a:cs typeface="Arial"/>
              </a:rPr>
              <a:t> </a:t>
            </a:r>
            <a:r>
              <a:rPr sz="2000" b="1" spc="-5" dirty="0">
                <a:solidFill>
                  <a:srgbClr val="FFFFFF"/>
                </a:solidFill>
                <a:latin typeface="Arial"/>
                <a:cs typeface="Arial"/>
              </a:rPr>
              <a:t>North</a:t>
            </a:r>
            <a:r>
              <a:rPr sz="2000" b="1" dirty="0">
                <a:solidFill>
                  <a:srgbClr val="FFFFFF"/>
                </a:solidFill>
                <a:latin typeface="Arial"/>
                <a:cs typeface="Arial"/>
              </a:rPr>
              <a:t> </a:t>
            </a:r>
            <a:r>
              <a:rPr sz="2000" b="1" spc="-10" dirty="0">
                <a:solidFill>
                  <a:srgbClr val="FFFFFF"/>
                </a:solidFill>
                <a:latin typeface="Arial"/>
                <a:cs typeface="Arial"/>
              </a:rPr>
              <a:t>American</a:t>
            </a:r>
            <a:r>
              <a:rPr sz="2000" b="1" spc="-5" dirty="0">
                <a:solidFill>
                  <a:srgbClr val="FFFFFF"/>
                </a:solidFill>
                <a:latin typeface="Arial"/>
                <a:cs typeface="Arial"/>
              </a:rPr>
              <a:t> Catfish,</a:t>
            </a:r>
            <a:r>
              <a:rPr sz="2000" b="1" dirty="0">
                <a:solidFill>
                  <a:srgbClr val="FFFFFF"/>
                </a:solidFill>
                <a:latin typeface="Arial"/>
                <a:cs typeface="Arial"/>
              </a:rPr>
              <a:t> </a:t>
            </a:r>
            <a:r>
              <a:rPr sz="2000" b="1" spc="-5" dirty="0">
                <a:solidFill>
                  <a:srgbClr val="FFFFFF"/>
                </a:solidFill>
                <a:latin typeface="Arial"/>
                <a:cs typeface="Arial"/>
              </a:rPr>
              <a:t>the</a:t>
            </a:r>
            <a:r>
              <a:rPr sz="2000" b="1" dirty="0">
                <a:solidFill>
                  <a:srgbClr val="FFFFFF"/>
                </a:solidFill>
                <a:latin typeface="Arial"/>
                <a:cs typeface="Arial"/>
              </a:rPr>
              <a:t> </a:t>
            </a:r>
            <a:r>
              <a:rPr sz="2000" b="1" spc="-5" dirty="0">
                <a:solidFill>
                  <a:srgbClr val="FFFFFF"/>
                </a:solidFill>
                <a:latin typeface="Arial"/>
                <a:cs typeface="Arial"/>
              </a:rPr>
              <a:t>blue</a:t>
            </a:r>
            <a:r>
              <a:rPr sz="2000" b="1" dirty="0">
                <a:solidFill>
                  <a:srgbClr val="FFFFFF"/>
                </a:solidFill>
                <a:latin typeface="Arial"/>
                <a:cs typeface="Arial"/>
              </a:rPr>
              <a:t> </a:t>
            </a:r>
            <a:r>
              <a:rPr sz="2000" b="1" spc="-5" dirty="0">
                <a:solidFill>
                  <a:srgbClr val="FFFFFF"/>
                </a:solidFill>
                <a:latin typeface="Arial"/>
                <a:cs typeface="Arial"/>
              </a:rPr>
              <a:t>catfish, </a:t>
            </a:r>
            <a:r>
              <a:rPr sz="2000" b="1" spc="-545" dirty="0">
                <a:solidFill>
                  <a:srgbClr val="FFFFFF"/>
                </a:solidFill>
                <a:latin typeface="Arial"/>
                <a:cs typeface="Arial"/>
              </a:rPr>
              <a:t> </a:t>
            </a:r>
            <a:r>
              <a:rPr sz="2000" b="1" i="1" spc="-5" dirty="0">
                <a:solidFill>
                  <a:srgbClr val="FFFFFF"/>
                </a:solidFill>
                <a:latin typeface="Arial"/>
                <a:cs typeface="Arial"/>
              </a:rPr>
              <a:t>Ictalurus furcatus</a:t>
            </a:r>
            <a:r>
              <a:rPr sz="2000" spc="-5" dirty="0">
                <a:solidFill>
                  <a:srgbClr val="FFFFFF"/>
                </a:solidFill>
                <a:latin typeface="Arial"/>
                <a:cs typeface="Arial"/>
              </a:rPr>
              <a:t>.</a:t>
            </a:r>
            <a:r>
              <a:rPr sz="2000" dirty="0">
                <a:solidFill>
                  <a:srgbClr val="FFFFFF"/>
                </a:solidFill>
                <a:latin typeface="Arial"/>
                <a:cs typeface="Arial"/>
              </a:rPr>
              <a:t> </a:t>
            </a:r>
            <a:r>
              <a:rPr sz="2000" spc="-5" dirty="0">
                <a:solidFill>
                  <a:srgbClr val="FFFFFF"/>
                </a:solidFill>
                <a:latin typeface="Arial"/>
                <a:cs typeface="Arial"/>
              </a:rPr>
              <a:t>Up </a:t>
            </a:r>
            <a:r>
              <a:rPr sz="2000" dirty="0">
                <a:solidFill>
                  <a:srgbClr val="FFFFFF"/>
                </a:solidFill>
                <a:latin typeface="Arial"/>
                <a:cs typeface="Arial"/>
              </a:rPr>
              <a:t>to </a:t>
            </a:r>
            <a:r>
              <a:rPr sz="2000" spc="-5" dirty="0">
                <a:solidFill>
                  <a:srgbClr val="FFFFFF"/>
                </a:solidFill>
                <a:latin typeface="Arial"/>
                <a:cs typeface="Arial"/>
              </a:rPr>
              <a:t>about </a:t>
            </a:r>
            <a:r>
              <a:rPr sz="2000" spc="-10" dirty="0">
                <a:solidFill>
                  <a:srgbClr val="FFFFFF"/>
                </a:solidFill>
                <a:latin typeface="Arial"/>
                <a:cs typeface="Arial"/>
              </a:rPr>
              <a:t>1.7 </a:t>
            </a:r>
            <a:r>
              <a:rPr sz="2000" spc="-5" dirty="0">
                <a:solidFill>
                  <a:srgbClr val="FFFFFF"/>
                </a:solidFill>
                <a:latin typeface="Arial"/>
                <a:cs typeface="Arial"/>
              </a:rPr>
              <a:t>m, and about </a:t>
            </a:r>
            <a:r>
              <a:rPr sz="2000" spc="-10" dirty="0">
                <a:solidFill>
                  <a:srgbClr val="FFFFFF"/>
                </a:solidFill>
                <a:latin typeface="Arial"/>
                <a:cs typeface="Arial"/>
              </a:rPr>
              <a:t>70 </a:t>
            </a:r>
            <a:r>
              <a:rPr sz="2000" spc="-5" dirty="0">
                <a:solidFill>
                  <a:srgbClr val="FFFFFF"/>
                </a:solidFill>
                <a:latin typeface="Arial"/>
                <a:cs typeface="Arial"/>
              </a:rPr>
              <a:t>kg. </a:t>
            </a:r>
            <a:r>
              <a:rPr sz="2000" dirty="0">
                <a:solidFill>
                  <a:srgbClr val="FFFFFF"/>
                </a:solidFill>
                <a:latin typeface="Arial"/>
                <a:cs typeface="Arial"/>
              </a:rPr>
              <a:t> </a:t>
            </a:r>
            <a:r>
              <a:rPr sz="2000" spc="-5" dirty="0">
                <a:solidFill>
                  <a:srgbClr val="FFFFFF"/>
                </a:solidFill>
                <a:latin typeface="Arial"/>
                <a:cs typeface="Arial"/>
              </a:rPr>
              <a:t>Mississippi</a:t>
            </a:r>
            <a:r>
              <a:rPr sz="2000" dirty="0">
                <a:solidFill>
                  <a:srgbClr val="FFFFFF"/>
                </a:solidFill>
                <a:latin typeface="Arial"/>
                <a:cs typeface="Arial"/>
              </a:rPr>
              <a:t> /</a:t>
            </a:r>
            <a:r>
              <a:rPr sz="2000" spc="-15" dirty="0">
                <a:solidFill>
                  <a:srgbClr val="FFFFFF"/>
                </a:solidFill>
                <a:latin typeface="Arial"/>
                <a:cs typeface="Arial"/>
              </a:rPr>
              <a:t> </a:t>
            </a:r>
            <a:r>
              <a:rPr sz="2000" spc="-5" dirty="0">
                <a:solidFill>
                  <a:srgbClr val="FFFFFF"/>
                </a:solidFill>
                <a:latin typeface="Arial"/>
                <a:cs typeface="Arial"/>
              </a:rPr>
              <a:t>Missouri</a:t>
            </a:r>
            <a:r>
              <a:rPr sz="2000" dirty="0">
                <a:solidFill>
                  <a:srgbClr val="FFFFFF"/>
                </a:solidFill>
                <a:latin typeface="Arial"/>
                <a:cs typeface="Arial"/>
              </a:rPr>
              <a:t> /</a:t>
            </a:r>
            <a:r>
              <a:rPr sz="2000" spc="-10" dirty="0">
                <a:solidFill>
                  <a:srgbClr val="FFFFFF"/>
                </a:solidFill>
                <a:latin typeface="Arial"/>
                <a:cs typeface="Arial"/>
              </a:rPr>
              <a:t> </a:t>
            </a:r>
            <a:r>
              <a:rPr sz="2000" spc="-5" dirty="0">
                <a:solidFill>
                  <a:srgbClr val="FFFFFF"/>
                </a:solidFill>
                <a:latin typeface="Arial"/>
                <a:cs typeface="Arial"/>
              </a:rPr>
              <a:t>Ohio</a:t>
            </a:r>
            <a:r>
              <a:rPr sz="2000" spc="-10" dirty="0">
                <a:solidFill>
                  <a:srgbClr val="FFFFFF"/>
                </a:solidFill>
                <a:latin typeface="Arial"/>
                <a:cs typeface="Arial"/>
              </a:rPr>
              <a:t> </a:t>
            </a:r>
            <a:r>
              <a:rPr sz="2000" dirty="0">
                <a:solidFill>
                  <a:srgbClr val="FFFFFF"/>
                </a:solidFill>
                <a:latin typeface="Arial"/>
                <a:cs typeface="Arial"/>
              </a:rPr>
              <a:t>Basin,</a:t>
            </a:r>
            <a:r>
              <a:rPr sz="2000" spc="-35" dirty="0">
                <a:solidFill>
                  <a:srgbClr val="FFFFFF"/>
                </a:solidFill>
                <a:latin typeface="Arial"/>
                <a:cs typeface="Arial"/>
              </a:rPr>
              <a:t> </a:t>
            </a:r>
            <a:r>
              <a:rPr sz="2000" dirty="0">
                <a:solidFill>
                  <a:srgbClr val="FFFFFF"/>
                </a:solidFill>
                <a:latin typeface="Arial"/>
                <a:cs typeface="Arial"/>
              </a:rPr>
              <a:t>south</a:t>
            </a:r>
            <a:r>
              <a:rPr sz="2000" spc="-30" dirty="0">
                <a:solidFill>
                  <a:srgbClr val="FFFFFF"/>
                </a:solidFill>
                <a:latin typeface="Arial"/>
                <a:cs typeface="Arial"/>
              </a:rPr>
              <a:t> </a:t>
            </a:r>
            <a:r>
              <a:rPr sz="2000" dirty="0">
                <a:solidFill>
                  <a:srgbClr val="FFFFFF"/>
                </a:solidFill>
                <a:latin typeface="Arial"/>
                <a:cs typeface="Arial"/>
              </a:rPr>
              <a:t>to</a:t>
            </a:r>
            <a:r>
              <a:rPr sz="2000" spc="-5" dirty="0">
                <a:solidFill>
                  <a:srgbClr val="FFFFFF"/>
                </a:solidFill>
                <a:latin typeface="Arial"/>
                <a:cs typeface="Arial"/>
              </a:rPr>
              <a:t> </a:t>
            </a:r>
            <a:r>
              <a:rPr sz="2000" dirty="0">
                <a:solidFill>
                  <a:srgbClr val="FFFFFF"/>
                </a:solidFill>
                <a:latin typeface="Arial"/>
                <a:cs typeface="Arial"/>
              </a:rPr>
              <a:t>Guatemala</a:t>
            </a:r>
            <a:endParaRPr sz="2000">
              <a:latin typeface="Arial"/>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457200" y="381012"/>
            <a:ext cx="3787749" cy="6095987"/>
          </a:xfrm>
          <a:prstGeom prst="rect">
            <a:avLst/>
          </a:prstGeom>
        </p:spPr>
      </p:pic>
      <p:sp>
        <p:nvSpPr>
          <p:cNvPr id="3" name="object 3"/>
          <p:cNvSpPr txBox="1"/>
          <p:nvPr/>
        </p:nvSpPr>
        <p:spPr>
          <a:xfrm>
            <a:off x="4574540" y="1701800"/>
            <a:ext cx="3945254" cy="2951480"/>
          </a:xfrm>
          <a:prstGeom prst="rect">
            <a:avLst/>
          </a:prstGeom>
        </p:spPr>
        <p:txBody>
          <a:bodyPr vert="horz" wrap="square" lIns="0" tIns="12700" rIns="0" bIns="0" rtlCol="0">
            <a:spAutoFit/>
          </a:bodyPr>
          <a:lstStyle/>
          <a:p>
            <a:pPr marL="12700" marR="5080">
              <a:lnSpc>
                <a:spcPct val="100000"/>
              </a:lnSpc>
              <a:spcBef>
                <a:spcPts val="100"/>
              </a:spcBef>
              <a:tabLst>
                <a:tab pos="1328420" algn="l"/>
                <a:tab pos="1602105" algn="l"/>
                <a:tab pos="3143250" algn="l"/>
              </a:tabLst>
            </a:pPr>
            <a:r>
              <a:rPr sz="2400" b="1" spc="-5" dirty="0">
                <a:solidFill>
                  <a:srgbClr val="FFFFFF"/>
                </a:solidFill>
                <a:latin typeface="Arial"/>
                <a:cs typeface="Arial"/>
              </a:rPr>
              <a:t>Flathead catfish, </a:t>
            </a:r>
            <a:r>
              <a:rPr sz="2400" b="1" i="1" spc="-10" dirty="0">
                <a:solidFill>
                  <a:srgbClr val="FFFFFF"/>
                </a:solidFill>
                <a:latin typeface="Arial"/>
                <a:cs typeface="Arial"/>
              </a:rPr>
              <a:t>Pylodictis </a:t>
            </a:r>
            <a:r>
              <a:rPr sz="2400" b="1" i="1" spc="-655" dirty="0">
                <a:solidFill>
                  <a:srgbClr val="FFFFFF"/>
                </a:solidFill>
                <a:latin typeface="Arial"/>
                <a:cs typeface="Arial"/>
              </a:rPr>
              <a:t> </a:t>
            </a:r>
            <a:r>
              <a:rPr sz="2400" b="1" i="1" spc="-5" dirty="0">
                <a:solidFill>
                  <a:srgbClr val="FFFFFF"/>
                </a:solidFill>
                <a:latin typeface="Arial"/>
                <a:cs typeface="Arial"/>
              </a:rPr>
              <a:t>olivaris</a:t>
            </a:r>
            <a:r>
              <a:rPr sz="2400" b="1" spc="-5" dirty="0">
                <a:solidFill>
                  <a:srgbClr val="FFFFFF"/>
                </a:solidFill>
                <a:latin typeface="Arial"/>
                <a:cs typeface="Arial"/>
              </a:rPr>
              <a:t>.	</a:t>
            </a:r>
            <a:r>
              <a:rPr sz="2400" dirty="0">
                <a:solidFill>
                  <a:srgbClr val="FFFFFF"/>
                </a:solidFill>
                <a:latin typeface="Arial"/>
                <a:cs typeface="Arial"/>
              </a:rPr>
              <a:t>U</a:t>
            </a:r>
            <a:r>
              <a:rPr sz="2400" dirty="0">
                <a:solidFill>
                  <a:srgbClr val="E5FFFF"/>
                </a:solidFill>
                <a:latin typeface="Arial"/>
                <a:cs typeface="Arial"/>
              </a:rPr>
              <a:t>p </a:t>
            </a:r>
            <a:r>
              <a:rPr sz="2400" spc="-5" dirty="0">
                <a:solidFill>
                  <a:srgbClr val="E5FFFF"/>
                </a:solidFill>
                <a:latin typeface="Arial"/>
                <a:cs typeface="Arial"/>
              </a:rPr>
              <a:t>to about 1.6 </a:t>
            </a:r>
            <a:r>
              <a:rPr sz="2400" dirty="0">
                <a:solidFill>
                  <a:srgbClr val="E5FFFF"/>
                </a:solidFill>
                <a:latin typeface="Arial"/>
                <a:cs typeface="Arial"/>
              </a:rPr>
              <a:t>m, </a:t>
            </a:r>
            <a:r>
              <a:rPr sz="2400" spc="5" dirty="0">
                <a:solidFill>
                  <a:srgbClr val="E5FFFF"/>
                </a:solidFill>
                <a:latin typeface="Arial"/>
                <a:cs typeface="Arial"/>
              </a:rPr>
              <a:t> </a:t>
            </a:r>
            <a:r>
              <a:rPr sz="2400" spc="-5" dirty="0">
                <a:solidFill>
                  <a:srgbClr val="E5FFFF"/>
                </a:solidFill>
                <a:latin typeface="Arial"/>
                <a:cs typeface="Arial"/>
              </a:rPr>
              <a:t>and</a:t>
            </a:r>
            <a:r>
              <a:rPr sz="2400" spc="-15" dirty="0">
                <a:solidFill>
                  <a:srgbClr val="E5FFFF"/>
                </a:solidFill>
                <a:latin typeface="Arial"/>
                <a:cs typeface="Arial"/>
              </a:rPr>
              <a:t> </a:t>
            </a:r>
            <a:r>
              <a:rPr sz="2400" spc="-5" dirty="0">
                <a:solidFill>
                  <a:srgbClr val="E5FFFF"/>
                </a:solidFill>
                <a:latin typeface="Arial"/>
                <a:cs typeface="Arial"/>
              </a:rPr>
              <a:t>56</a:t>
            </a:r>
            <a:r>
              <a:rPr sz="2400" spc="5" dirty="0">
                <a:solidFill>
                  <a:srgbClr val="E5FFFF"/>
                </a:solidFill>
                <a:latin typeface="Arial"/>
                <a:cs typeface="Arial"/>
              </a:rPr>
              <a:t> </a:t>
            </a:r>
            <a:r>
              <a:rPr sz="2400" dirty="0">
                <a:solidFill>
                  <a:srgbClr val="E5FFFF"/>
                </a:solidFill>
                <a:latin typeface="Arial"/>
                <a:cs typeface="Arial"/>
              </a:rPr>
              <a:t>kg.	</a:t>
            </a:r>
            <a:r>
              <a:rPr sz="2400" spc="-5" dirty="0">
                <a:solidFill>
                  <a:srgbClr val="E5FFFF"/>
                </a:solidFill>
                <a:latin typeface="Arial"/>
                <a:cs typeface="Arial"/>
              </a:rPr>
              <a:t>North </a:t>
            </a:r>
            <a:r>
              <a:rPr sz="2400" dirty="0">
                <a:solidFill>
                  <a:srgbClr val="E5FFFF"/>
                </a:solidFill>
                <a:latin typeface="Arial"/>
                <a:cs typeface="Arial"/>
              </a:rPr>
              <a:t>America, </a:t>
            </a:r>
            <a:r>
              <a:rPr sz="2400" spc="5" dirty="0">
                <a:solidFill>
                  <a:srgbClr val="E5FFFF"/>
                </a:solidFill>
                <a:latin typeface="Arial"/>
                <a:cs typeface="Arial"/>
              </a:rPr>
              <a:t> </a:t>
            </a:r>
            <a:r>
              <a:rPr sz="2400" spc="-5" dirty="0">
                <a:solidFill>
                  <a:srgbClr val="E5FFFF"/>
                </a:solidFill>
                <a:latin typeface="Arial"/>
                <a:cs typeface="Arial"/>
              </a:rPr>
              <a:t>from Lake </a:t>
            </a:r>
            <a:r>
              <a:rPr sz="2400" dirty="0">
                <a:solidFill>
                  <a:srgbClr val="E5FFFF"/>
                </a:solidFill>
                <a:latin typeface="Arial"/>
                <a:cs typeface="Arial"/>
              </a:rPr>
              <a:t>Erie, </a:t>
            </a:r>
            <a:r>
              <a:rPr sz="2400" spc="-5" dirty="0">
                <a:solidFill>
                  <a:srgbClr val="E5FFFF"/>
                </a:solidFill>
                <a:latin typeface="Arial"/>
                <a:cs typeface="Arial"/>
              </a:rPr>
              <a:t>through </a:t>
            </a:r>
            <a:r>
              <a:rPr sz="2400" dirty="0">
                <a:solidFill>
                  <a:srgbClr val="E5FFFF"/>
                </a:solidFill>
                <a:latin typeface="Arial"/>
                <a:cs typeface="Arial"/>
              </a:rPr>
              <a:t> Mississippi / </a:t>
            </a:r>
            <a:r>
              <a:rPr sz="2400" spc="-5" dirty="0">
                <a:solidFill>
                  <a:srgbClr val="E5FFFF"/>
                </a:solidFill>
                <a:latin typeface="Arial"/>
                <a:cs typeface="Arial"/>
              </a:rPr>
              <a:t>Ohio </a:t>
            </a:r>
            <a:r>
              <a:rPr sz="2400" dirty="0">
                <a:solidFill>
                  <a:srgbClr val="E5FFFF"/>
                </a:solidFill>
                <a:latin typeface="Arial"/>
                <a:cs typeface="Arial"/>
              </a:rPr>
              <a:t>/ Missouri </a:t>
            </a:r>
            <a:r>
              <a:rPr sz="2400" spc="5" dirty="0">
                <a:solidFill>
                  <a:srgbClr val="E5FFFF"/>
                </a:solidFill>
                <a:latin typeface="Arial"/>
                <a:cs typeface="Arial"/>
              </a:rPr>
              <a:t> </a:t>
            </a:r>
            <a:r>
              <a:rPr sz="2400" dirty="0">
                <a:solidFill>
                  <a:srgbClr val="E5FFFF"/>
                </a:solidFill>
                <a:latin typeface="Arial"/>
                <a:cs typeface="Arial"/>
              </a:rPr>
              <a:t>Basin</a:t>
            </a:r>
            <a:r>
              <a:rPr sz="2400" spc="-15" dirty="0">
                <a:solidFill>
                  <a:srgbClr val="E5FFFF"/>
                </a:solidFill>
                <a:latin typeface="Arial"/>
                <a:cs typeface="Arial"/>
              </a:rPr>
              <a:t> </a:t>
            </a:r>
            <a:r>
              <a:rPr sz="2400" spc="-5" dirty="0">
                <a:solidFill>
                  <a:srgbClr val="E5FFFF"/>
                </a:solidFill>
                <a:latin typeface="Arial"/>
                <a:cs typeface="Arial"/>
              </a:rPr>
              <a:t>and</a:t>
            </a:r>
            <a:r>
              <a:rPr sz="2400" spc="10" dirty="0">
                <a:solidFill>
                  <a:srgbClr val="E5FFFF"/>
                </a:solidFill>
                <a:latin typeface="Arial"/>
                <a:cs typeface="Arial"/>
              </a:rPr>
              <a:t> </a:t>
            </a:r>
            <a:r>
              <a:rPr sz="2400" spc="-5" dirty="0">
                <a:solidFill>
                  <a:srgbClr val="E5FFFF"/>
                </a:solidFill>
                <a:latin typeface="Arial"/>
                <a:cs typeface="Arial"/>
              </a:rPr>
              <a:t>Gulf Coast.	North </a:t>
            </a:r>
            <a:r>
              <a:rPr sz="2400" spc="-650" dirty="0">
                <a:solidFill>
                  <a:srgbClr val="E5FFFF"/>
                </a:solidFill>
                <a:latin typeface="Arial"/>
                <a:cs typeface="Arial"/>
              </a:rPr>
              <a:t> </a:t>
            </a:r>
            <a:r>
              <a:rPr sz="2400" dirty="0">
                <a:solidFill>
                  <a:srgbClr val="E5FFFF"/>
                </a:solidFill>
                <a:latin typeface="Arial"/>
                <a:cs typeface="Arial"/>
              </a:rPr>
              <a:t>American </a:t>
            </a:r>
            <a:r>
              <a:rPr sz="2400" spc="-10" dirty="0">
                <a:solidFill>
                  <a:srgbClr val="E5FFFF"/>
                </a:solidFill>
                <a:latin typeface="Arial"/>
                <a:cs typeface="Arial"/>
              </a:rPr>
              <a:t>Freshwater </a:t>
            </a:r>
            <a:r>
              <a:rPr sz="2400" spc="-5" dirty="0">
                <a:solidFill>
                  <a:srgbClr val="E5FFFF"/>
                </a:solidFill>
                <a:latin typeface="Arial"/>
                <a:cs typeface="Arial"/>
              </a:rPr>
              <a:t> Catfishes,</a:t>
            </a:r>
            <a:r>
              <a:rPr sz="2400" spc="-35" dirty="0">
                <a:solidFill>
                  <a:srgbClr val="E5FFFF"/>
                </a:solidFill>
                <a:latin typeface="Arial"/>
                <a:cs typeface="Arial"/>
              </a:rPr>
              <a:t> </a:t>
            </a:r>
            <a:r>
              <a:rPr sz="2400" spc="-5" dirty="0">
                <a:solidFill>
                  <a:srgbClr val="E5FFFF"/>
                </a:solidFill>
                <a:latin typeface="Arial"/>
                <a:cs typeface="Arial"/>
              </a:rPr>
              <a:t>Family</a:t>
            </a:r>
            <a:r>
              <a:rPr sz="2400" dirty="0">
                <a:solidFill>
                  <a:srgbClr val="E5FFFF"/>
                </a:solidFill>
                <a:latin typeface="Arial"/>
                <a:cs typeface="Arial"/>
              </a:rPr>
              <a:t> </a:t>
            </a:r>
            <a:r>
              <a:rPr sz="2400" i="1" spc="-5" dirty="0">
                <a:solidFill>
                  <a:srgbClr val="E5FFFF"/>
                </a:solidFill>
                <a:latin typeface="Arial"/>
                <a:cs typeface="Arial"/>
              </a:rPr>
              <a:t>Ictaluridae</a:t>
            </a:r>
            <a:endParaRPr sz="2400">
              <a:latin typeface="Arial"/>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81000" y="1066800"/>
            <a:ext cx="8305774" cy="5460999"/>
          </a:xfrm>
          <a:prstGeom prst="rect">
            <a:avLst/>
          </a:prstGeom>
        </p:spPr>
      </p:pic>
      <p:sp>
        <p:nvSpPr>
          <p:cNvPr id="3" name="object 3"/>
          <p:cNvSpPr txBox="1">
            <a:spLocks noGrp="1"/>
          </p:cNvSpPr>
          <p:nvPr>
            <p:ph type="title"/>
          </p:nvPr>
        </p:nvSpPr>
        <p:spPr>
          <a:xfrm>
            <a:off x="2070766" y="406400"/>
            <a:ext cx="5001260" cy="391160"/>
          </a:xfrm>
          <a:prstGeom prst="rect">
            <a:avLst/>
          </a:prstGeom>
        </p:spPr>
        <p:txBody>
          <a:bodyPr vert="horz" wrap="square" lIns="0" tIns="12700" rIns="0" bIns="0" rtlCol="0">
            <a:spAutoFit/>
          </a:bodyPr>
          <a:lstStyle/>
          <a:p>
            <a:pPr marL="12700">
              <a:lnSpc>
                <a:spcPct val="100000"/>
              </a:lnSpc>
              <a:spcBef>
                <a:spcPts val="100"/>
              </a:spcBef>
            </a:pPr>
            <a:r>
              <a:rPr sz="2400" b="1" spc="-5" dirty="0">
                <a:latin typeface="Arial"/>
                <a:cs typeface="Arial"/>
              </a:rPr>
              <a:t>Flathead</a:t>
            </a:r>
            <a:r>
              <a:rPr sz="2400" b="1" spc="-45" dirty="0">
                <a:latin typeface="Arial"/>
                <a:cs typeface="Arial"/>
              </a:rPr>
              <a:t> </a:t>
            </a:r>
            <a:r>
              <a:rPr sz="2400" b="1" spc="-5" dirty="0">
                <a:latin typeface="Arial"/>
                <a:cs typeface="Arial"/>
              </a:rPr>
              <a:t>Catfish</a:t>
            </a:r>
            <a:r>
              <a:rPr sz="2400" b="1" spc="-20" dirty="0">
                <a:latin typeface="Arial"/>
                <a:cs typeface="Arial"/>
              </a:rPr>
              <a:t> </a:t>
            </a:r>
            <a:r>
              <a:rPr sz="2400" b="1" spc="-5" dirty="0">
                <a:latin typeface="Arial"/>
                <a:cs typeface="Arial"/>
              </a:rPr>
              <a:t>or Internet</a:t>
            </a:r>
            <a:r>
              <a:rPr sz="2400" b="1" dirty="0">
                <a:latin typeface="Arial"/>
                <a:cs typeface="Arial"/>
              </a:rPr>
              <a:t> </a:t>
            </a:r>
            <a:r>
              <a:rPr sz="2400" b="1" spc="-5" dirty="0">
                <a:latin typeface="Arial"/>
                <a:cs typeface="Arial"/>
              </a:rPr>
              <a:t>Hoax?</a:t>
            </a:r>
            <a:endParaRPr sz="2400">
              <a:latin typeface="Arial"/>
              <a:cs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760979" y="172719"/>
            <a:ext cx="3500119" cy="896619"/>
          </a:xfrm>
          <a:prstGeom prst="rect">
            <a:avLst/>
          </a:prstGeom>
        </p:spPr>
      </p:pic>
      <p:sp>
        <p:nvSpPr>
          <p:cNvPr id="3" name="object 3"/>
          <p:cNvSpPr txBox="1">
            <a:spLocks noGrp="1"/>
          </p:cNvSpPr>
          <p:nvPr>
            <p:ph type="title"/>
          </p:nvPr>
        </p:nvSpPr>
        <p:spPr>
          <a:xfrm>
            <a:off x="3096895" y="335279"/>
            <a:ext cx="2796540" cy="695960"/>
          </a:xfrm>
          <a:prstGeom prst="rect">
            <a:avLst/>
          </a:prstGeom>
        </p:spPr>
        <p:txBody>
          <a:bodyPr vert="horz" wrap="square" lIns="0" tIns="12700" rIns="0" bIns="0" rtlCol="0">
            <a:spAutoFit/>
          </a:bodyPr>
          <a:lstStyle/>
          <a:p>
            <a:pPr marL="12700">
              <a:lnSpc>
                <a:spcPct val="100000"/>
              </a:lnSpc>
              <a:spcBef>
                <a:spcPts val="100"/>
              </a:spcBef>
            </a:pPr>
            <a:r>
              <a:rPr spc="-5" dirty="0"/>
              <a:t>It’s</a:t>
            </a:r>
            <a:r>
              <a:rPr spc="-60" dirty="0"/>
              <a:t> </a:t>
            </a:r>
            <a:r>
              <a:rPr dirty="0"/>
              <a:t>a</a:t>
            </a:r>
            <a:r>
              <a:rPr spc="-45" dirty="0"/>
              <a:t> </a:t>
            </a:r>
            <a:r>
              <a:rPr spc="-5" dirty="0"/>
              <a:t>hoax!</a:t>
            </a:r>
          </a:p>
        </p:txBody>
      </p:sp>
      <p:grpSp>
        <p:nvGrpSpPr>
          <p:cNvPr id="4" name="object 4"/>
          <p:cNvGrpSpPr/>
          <p:nvPr/>
        </p:nvGrpSpPr>
        <p:grpSpPr>
          <a:xfrm>
            <a:off x="403860" y="1188720"/>
            <a:ext cx="8409940" cy="929640"/>
            <a:chOff x="403860" y="1188720"/>
            <a:chExt cx="8409940" cy="929640"/>
          </a:xfrm>
        </p:grpSpPr>
        <p:pic>
          <p:nvPicPr>
            <p:cNvPr id="5" name="object 5"/>
            <p:cNvPicPr/>
            <p:nvPr/>
          </p:nvPicPr>
          <p:blipFill>
            <a:blip r:embed="rId3" cstate="print"/>
            <a:stretch>
              <a:fillRect/>
            </a:stretch>
          </p:blipFill>
          <p:spPr>
            <a:xfrm>
              <a:off x="403860" y="1188720"/>
              <a:ext cx="8102599" cy="378459"/>
            </a:xfrm>
            <a:prstGeom prst="rect">
              <a:avLst/>
            </a:prstGeom>
          </p:spPr>
        </p:pic>
        <p:pic>
          <p:nvPicPr>
            <p:cNvPr id="6" name="object 6"/>
            <p:cNvPicPr/>
            <p:nvPr/>
          </p:nvPicPr>
          <p:blipFill>
            <a:blip r:embed="rId4" cstate="print"/>
            <a:stretch>
              <a:fillRect/>
            </a:stretch>
          </p:blipFill>
          <p:spPr>
            <a:xfrm>
              <a:off x="403860" y="1463040"/>
              <a:ext cx="8409938" cy="381000"/>
            </a:xfrm>
            <a:prstGeom prst="rect">
              <a:avLst/>
            </a:prstGeom>
          </p:spPr>
        </p:pic>
        <p:pic>
          <p:nvPicPr>
            <p:cNvPr id="7" name="object 7"/>
            <p:cNvPicPr/>
            <p:nvPr/>
          </p:nvPicPr>
          <p:blipFill>
            <a:blip r:embed="rId5" cstate="print"/>
            <a:stretch>
              <a:fillRect/>
            </a:stretch>
          </p:blipFill>
          <p:spPr>
            <a:xfrm>
              <a:off x="403860" y="1737359"/>
              <a:ext cx="5168899" cy="381000"/>
            </a:xfrm>
            <a:prstGeom prst="rect">
              <a:avLst/>
            </a:prstGeom>
          </p:spPr>
        </p:pic>
      </p:grpSp>
      <p:grpSp>
        <p:nvGrpSpPr>
          <p:cNvPr id="8" name="object 8"/>
          <p:cNvGrpSpPr/>
          <p:nvPr/>
        </p:nvGrpSpPr>
        <p:grpSpPr>
          <a:xfrm>
            <a:off x="401320" y="2395220"/>
            <a:ext cx="8257540" cy="1203960"/>
            <a:chOff x="401320" y="2395220"/>
            <a:chExt cx="8257540" cy="1203960"/>
          </a:xfrm>
        </p:grpSpPr>
        <p:pic>
          <p:nvPicPr>
            <p:cNvPr id="9" name="object 9"/>
            <p:cNvPicPr/>
            <p:nvPr/>
          </p:nvPicPr>
          <p:blipFill>
            <a:blip r:embed="rId6" cstate="print"/>
            <a:stretch>
              <a:fillRect/>
            </a:stretch>
          </p:blipFill>
          <p:spPr>
            <a:xfrm>
              <a:off x="403860" y="2395220"/>
              <a:ext cx="594360" cy="378459"/>
            </a:xfrm>
            <a:prstGeom prst="rect">
              <a:avLst/>
            </a:prstGeom>
          </p:spPr>
        </p:pic>
        <p:pic>
          <p:nvPicPr>
            <p:cNvPr id="10" name="object 10"/>
            <p:cNvPicPr/>
            <p:nvPr/>
          </p:nvPicPr>
          <p:blipFill>
            <a:blip r:embed="rId7" cstate="print"/>
            <a:stretch>
              <a:fillRect/>
            </a:stretch>
          </p:blipFill>
          <p:spPr>
            <a:xfrm>
              <a:off x="685800" y="2395220"/>
              <a:ext cx="3177539" cy="378459"/>
            </a:xfrm>
            <a:prstGeom prst="rect">
              <a:avLst/>
            </a:prstGeom>
          </p:spPr>
        </p:pic>
        <p:pic>
          <p:nvPicPr>
            <p:cNvPr id="11" name="object 11"/>
            <p:cNvPicPr/>
            <p:nvPr/>
          </p:nvPicPr>
          <p:blipFill>
            <a:blip r:embed="rId8" cstate="print"/>
            <a:stretch>
              <a:fillRect/>
            </a:stretch>
          </p:blipFill>
          <p:spPr>
            <a:xfrm>
              <a:off x="3548379" y="2395220"/>
              <a:ext cx="396239" cy="378459"/>
            </a:xfrm>
            <a:prstGeom prst="rect">
              <a:avLst/>
            </a:prstGeom>
          </p:spPr>
        </p:pic>
        <p:pic>
          <p:nvPicPr>
            <p:cNvPr id="12" name="object 12"/>
            <p:cNvPicPr/>
            <p:nvPr/>
          </p:nvPicPr>
          <p:blipFill>
            <a:blip r:embed="rId9" cstate="print"/>
            <a:stretch>
              <a:fillRect/>
            </a:stretch>
          </p:blipFill>
          <p:spPr>
            <a:xfrm>
              <a:off x="3632200" y="2395220"/>
              <a:ext cx="5026659" cy="378459"/>
            </a:xfrm>
            <a:prstGeom prst="rect">
              <a:avLst/>
            </a:prstGeom>
          </p:spPr>
        </p:pic>
        <p:pic>
          <p:nvPicPr>
            <p:cNvPr id="13" name="object 13"/>
            <p:cNvPicPr/>
            <p:nvPr/>
          </p:nvPicPr>
          <p:blipFill>
            <a:blip r:embed="rId10" cstate="print"/>
            <a:stretch>
              <a:fillRect/>
            </a:stretch>
          </p:blipFill>
          <p:spPr>
            <a:xfrm>
              <a:off x="403860" y="2669540"/>
              <a:ext cx="8018779" cy="380999"/>
            </a:xfrm>
            <a:prstGeom prst="rect">
              <a:avLst/>
            </a:prstGeom>
          </p:spPr>
        </p:pic>
        <p:pic>
          <p:nvPicPr>
            <p:cNvPr id="14" name="object 14"/>
            <p:cNvPicPr/>
            <p:nvPr/>
          </p:nvPicPr>
          <p:blipFill>
            <a:blip r:embed="rId11" cstate="print"/>
            <a:stretch>
              <a:fillRect/>
            </a:stretch>
          </p:blipFill>
          <p:spPr>
            <a:xfrm>
              <a:off x="403860" y="2943860"/>
              <a:ext cx="7813039" cy="381000"/>
            </a:xfrm>
            <a:prstGeom prst="rect">
              <a:avLst/>
            </a:prstGeom>
          </p:spPr>
        </p:pic>
        <p:pic>
          <p:nvPicPr>
            <p:cNvPr id="15" name="object 15"/>
            <p:cNvPicPr/>
            <p:nvPr/>
          </p:nvPicPr>
          <p:blipFill>
            <a:blip r:embed="rId12" cstate="print"/>
            <a:stretch>
              <a:fillRect/>
            </a:stretch>
          </p:blipFill>
          <p:spPr>
            <a:xfrm>
              <a:off x="401320" y="3218179"/>
              <a:ext cx="5397499" cy="381000"/>
            </a:xfrm>
            <a:prstGeom prst="rect">
              <a:avLst/>
            </a:prstGeom>
          </p:spPr>
        </p:pic>
        <p:pic>
          <p:nvPicPr>
            <p:cNvPr id="16" name="object 16"/>
            <p:cNvPicPr/>
            <p:nvPr/>
          </p:nvPicPr>
          <p:blipFill>
            <a:blip r:embed="rId13" cstate="print"/>
            <a:stretch>
              <a:fillRect/>
            </a:stretch>
          </p:blipFill>
          <p:spPr>
            <a:xfrm>
              <a:off x="5486400" y="3218179"/>
              <a:ext cx="624839" cy="381000"/>
            </a:xfrm>
            <a:prstGeom prst="rect">
              <a:avLst/>
            </a:prstGeom>
          </p:spPr>
        </p:pic>
      </p:grpSp>
      <p:grpSp>
        <p:nvGrpSpPr>
          <p:cNvPr id="17" name="object 17"/>
          <p:cNvGrpSpPr/>
          <p:nvPr/>
        </p:nvGrpSpPr>
        <p:grpSpPr>
          <a:xfrm>
            <a:off x="401320" y="3876039"/>
            <a:ext cx="8290559" cy="929640"/>
            <a:chOff x="401320" y="3876039"/>
            <a:chExt cx="8290559" cy="929640"/>
          </a:xfrm>
        </p:grpSpPr>
        <p:pic>
          <p:nvPicPr>
            <p:cNvPr id="18" name="object 18"/>
            <p:cNvPicPr/>
            <p:nvPr/>
          </p:nvPicPr>
          <p:blipFill>
            <a:blip r:embed="rId14" cstate="print"/>
            <a:stretch>
              <a:fillRect/>
            </a:stretch>
          </p:blipFill>
          <p:spPr>
            <a:xfrm>
              <a:off x="401320" y="3876039"/>
              <a:ext cx="764539" cy="381000"/>
            </a:xfrm>
            <a:prstGeom prst="rect">
              <a:avLst/>
            </a:prstGeom>
          </p:spPr>
        </p:pic>
        <p:pic>
          <p:nvPicPr>
            <p:cNvPr id="19" name="object 19"/>
            <p:cNvPicPr/>
            <p:nvPr/>
          </p:nvPicPr>
          <p:blipFill>
            <a:blip r:embed="rId15" cstate="print"/>
            <a:stretch>
              <a:fillRect/>
            </a:stretch>
          </p:blipFill>
          <p:spPr>
            <a:xfrm>
              <a:off x="853439" y="3876039"/>
              <a:ext cx="2562859" cy="381000"/>
            </a:xfrm>
            <a:prstGeom prst="rect">
              <a:avLst/>
            </a:prstGeom>
          </p:spPr>
        </p:pic>
        <p:pic>
          <p:nvPicPr>
            <p:cNvPr id="20" name="object 20"/>
            <p:cNvPicPr/>
            <p:nvPr/>
          </p:nvPicPr>
          <p:blipFill>
            <a:blip r:embed="rId16" cstate="print"/>
            <a:stretch>
              <a:fillRect/>
            </a:stretch>
          </p:blipFill>
          <p:spPr>
            <a:xfrm>
              <a:off x="3101339" y="3876039"/>
              <a:ext cx="1539239" cy="381000"/>
            </a:xfrm>
            <a:prstGeom prst="rect">
              <a:avLst/>
            </a:prstGeom>
          </p:spPr>
        </p:pic>
        <p:pic>
          <p:nvPicPr>
            <p:cNvPr id="21" name="object 21"/>
            <p:cNvPicPr/>
            <p:nvPr/>
          </p:nvPicPr>
          <p:blipFill>
            <a:blip r:embed="rId17" cstate="print"/>
            <a:stretch>
              <a:fillRect/>
            </a:stretch>
          </p:blipFill>
          <p:spPr>
            <a:xfrm>
              <a:off x="4328160" y="3876039"/>
              <a:ext cx="4363719" cy="381000"/>
            </a:xfrm>
            <a:prstGeom prst="rect">
              <a:avLst/>
            </a:prstGeom>
          </p:spPr>
        </p:pic>
        <p:pic>
          <p:nvPicPr>
            <p:cNvPr id="22" name="object 22"/>
            <p:cNvPicPr/>
            <p:nvPr/>
          </p:nvPicPr>
          <p:blipFill>
            <a:blip r:embed="rId18" cstate="print"/>
            <a:stretch>
              <a:fillRect/>
            </a:stretch>
          </p:blipFill>
          <p:spPr>
            <a:xfrm>
              <a:off x="403860" y="4150360"/>
              <a:ext cx="1066800" cy="381000"/>
            </a:xfrm>
            <a:prstGeom prst="rect">
              <a:avLst/>
            </a:prstGeom>
          </p:spPr>
        </p:pic>
        <p:pic>
          <p:nvPicPr>
            <p:cNvPr id="23" name="object 23"/>
            <p:cNvPicPr/>
            <p:nvPr/>
          </p:nvPicPr>
          <p:blipFill>
            <a:blip r:embed="rId19" cstate="print"/>
            <a:stretch>
              <a:fillRect/>
            </a:stretch>
          </p:blipFill>
          <p:spPr>
            <a:xfrm>
              <a:off x="1229360" y="4150360"/>
              <a:ext cx="7211059" cy="381000"/>
            </a:xfrm>
            <a:prstGeom prst="rect">
              <a:avLst/>
            </a:prstGeom>
          </p:spPr>
        </p:pic>
        <p:pic>
          <p:nvPicPr>
            <p:cNvPr id="24" name="object 24"/>
            <p:cNvPicPr/>
            <p:nvPr/>
          </p:nvPicPr>
          <p:blipFill>
            <a:blip r:embed="rId20" cstate="print"/>
            <a:stretch>
              <a:fillRect/>
            </a:stretch>
          </p:blipFill>
          <p:spPr>
            <a:xfrm>
              <a:off x="403860" y="4424680"/>
              <a:ext cx="6250939" cy="381000"/>
            </a:xfrm>
            <a:prstGeom prst="rect">
              <a:avLst/>
            </a:prstGeom>
          </p:spPr>
        </p:pic>
      </p:grpSp>
      <p:grpSp>
        <p:nvGrpSpPr>
          <p:cNvPr id="25" name="object 25"/>
          <p:cNvGrpSpPr/>
          <p:nvPr/>
        </p:nvGrpSpPr>
        <p:grpSpPr>
          <a:xfrm>
            <a:off x="403860" y="5082540"/>
            <a:ext cx="8328659" cy="1206500"/>
            <a:chOff x="403860" y="5082540"/>
            <a:chExt cx="8328659" cy="1206500"/>
          </a:xfrm>
        </p:grpSpPr>
        <p:pic>
          <p:nvPicPr>
            <p:cNvPr id="26" name="object 26"/>
            <p:cNvPicPr/>
            <p:nvPr/>
          </p:nvPicPr>
          <p:blipFill>
            <a:blip r:embed="rId21" cstate="print"/>
            <a:stretch>
              <a:fillRect/>
            </a:stretch>
          </p:blipFill>
          <p:spPr>
            <a:xfrm>
              <a:off x="403860" y="5082540"/>
              <a:ext cx="1120139" cy="381000"/>
            </a:xfrm>
            <a:prstGeom prst="rect">
              <a:avLst/>
            </a:prstGeom>
          </p:spPr>
        </p:pic>
        <p:pic>
          <p:nvPicPr>
            <p:cNvPr id="27" name="object 27"/>
            <p:cNvPicPr/>
            <p:nvPr/>
          </p:nvPicPr>
          <p:blipFill>
            <a:blip r:embed="rId22" cstate="print"/>
            <a:stretch>
              <a:fillRect/>
            </a:stretch>
          </p:blipFill>
          <p:spPr>
            <a:xfrm>
              <a:off x="1211579" y="5082540"/>
              <a:ext cx="7124699" cy="381000"/>
            </a:xfrm>
            <a:prstGeom prst="rect">
              <a:avLst/>
            </a:prstGeom>
          </p:spPr>
        </p:pic>
        <p:pic>
          <p:nvPicPr>
            <p:cNvPr id="28" name="object 28"/>
            <p:cNvPicPr/>
            <p:nvPr/>
          </p:nvPicPr>
          <p:blipFill>
            <a:blip r:embed="rId23" cstate="print"/>
            <a:stretch>
              <a:fillRect/>
            </a:stretch>
          </p:blipFill>
          <p:spPr>
            <a:xfrm>
              <a:off x="403860" y="5356860"/>
              <a:ext cx="8328659" cy="383539"/>
            </a:xfrm>
            <a:prstGeom prst="rect">
              <a:avLst/>
            </a:prstGeom>
          </p:spPr>
        </p:pic>
        <p:pic>
          <p:nvPicPr>
            <p:cNvPr id="29" name="object 29"/>
            <p:cNvPicPr/>
            <p:nvPr/>
          </p:nvPicPr>
          <p:blipFill>
            <a:blip r:embed="rId24" cstate="print"/>
            <a:stretch>
              <a:fillRect/>
            </a:stretch>
          </p:blipFill>
          <p:spPr>
            <a:xfrm>
              <a:off x="403860" y="5631180"/>
              <a:ext cx="1671319" cy="383539"/>
            </a:xfrm>
            <a:prstGeom prst="rect">
              <a:avLst/>
            </a:prstGeom>
          </p:spPr>
        </p:pic>
        <p:pic>
          <p:nvPicPr>
            <p:cNvPr id="30" name="object 30"/>
            <p:cNvPicPr/>
            <p:nvPr/>
          </p:nvPicPr>
          <p:blipFill>
            <a:blip r:embed="rId25" cstate="print"/>
            <a:stretch>
              <a:fillRect/>
            </a:stretch>
          </p:blipFill>
          <p:spPr>
            <a:xfrm>
              <a:off x="1907539" y="5631180"/>
              <a:ext cx="6776719" cy="383539"/>
            </a:xfrm>
            <a:prstGeom prst="rect">
              <a:avLst/>
            </a:prstGeom>
          </p:spPr>
        </p:pic>
        <p:pic>
          <p:nvPicPr>
            <p:cNvPr id="31" name="object 31"/>
            <p:cNvPicPr/>
            <p:nvPr/>
          </p:nvPicPr>
          <p:blipFill>
            <a:blip r:embed="rId26" cstate="print"/>
            <a:stretch>
              <a:fillRect/>
            </a:stretch>
          </p:blipFill>
          <p:spPr>
            <a:xfrm>
              <a:off x="403860" y="5905500"/>
              <a:ext cx="6276339" cy="383539"/>
            </a:xfrm>
            <a:prstGeom prst="rect">
              <a:avLst/>
            </a:prstGeom>
          </p:spPr>
        </p:pic>
      </p:grpSp>
      <p:sp>
        <p:nvSpPr>
          <p:cNvPr id="32" name="object 32"/>
          <p:cNvSpPr txBox="1"/>
          <p:nvPr/>
        </p:nvSpPr>
        <p:spPr>
          <a:xfrm>
            <a:off x="535889" y="1252220"/>
            <a:ext cx="8048625" cy="5017135"/>
          </a:xfrm>
          <a:prstGeom prst="rect">
            <a:avLst/>
          </a:prstGeom>
        </p:spPr>
        <p:txBody>
          <a:bodyPr vert="horz" wrap="square" lIns="0" tIns="12700" rIns="0" bIns="0" rtlCol="0">
            <a:spAutoFit/>
          </a:bodyPr>
          <a:lstStyle/>
          <a:p>
            <a:pPr marL="12700" marR="5080">
              <a:lnSpc>
                <a:spcPct val="100000"/>
              </a:lnSpc>
              <a:spcBef>
                <a:spcPts val="100"/>
              </a:spcBef>
            </a:pPr>
            <a:r>
              <a:rPr sz="1800" spc="-5" dirty="0">
                <a:solidFill>
                  <a:srgbClr val="FFFFFF"/>
                </a:solidFill>
                <a:latin typeface="Tahoma"/>
                <a:cs typeface="Tahoma"/>
              </a:rPr>
              <a:t>The photo</a:t>
            </a:r>
            <a:r>
              <a:rPr sz="1800" spc="20" dirty="0">
                <a:solidFill>
                  <a:srgbClr val="FFFFFF"/>
                </a:solidFill>
                <a:latin typeface="Tahoma"/>
                <a:cs typeface="Tahoma"/>
              </a:rPr>
              <a:t> </a:t>
            </a:r>
            <a:r>
              <a:rPr sz="1800" dirty="0">
                <a:solidFill>
                  <a:srgbClr val="FFFFFF"/>
                </a:solidFill>
                <a:latin typeface="Tahoma"/>
                <a:cs typeface="Tahoma"/>
              </a:rPr>
              <a:t>on</a:t>
            </a:r>
            <a:r>
              <a:rPr sz="1800" spc="15" dirty="0">
                <a:solidFill>
                  <a:srgbClr val="FFFFFF"/>
                </a:solidFill>
                <a:latin typeface="Tahoma"/>
                <a:cs typeface="Tahoma"/>
              </a:rPr>
              <a:t> </a:t>
            </a:r>
            <a:r>
              <a:rPr sz="1800" spc="-5" dirty="0">
                <a:solidFill>
                  <a:srgbClr val="FFFFFF"/>
                </a:solidFill>
                <a:latin typeface="Tahoma"/>
                <a:cs typeface="Tahoma"/>
              </a:rPr>
              <a:t>the</a:t>
            </a:r>
            <a:r>
              <a:rPr sz="1800" spc="15" dirty="0">
                <a:solidFill>
                  <a:srgbClr val="FFFFFF"/>
                </a:solidFill>
                <a:latin typeface="Tahoma"/>
                <a:cs typeface="Tahoma"/>
              </a:rPr>
              <a:t> </a:t>
            </a:r>
            <a:r>
              <a:rPr sz="1800" spc="-5" dirty="0">
                <a:solidFill>
                  <a:srgbClr val="FFFFFF"/>
                </a:solidFill>
                <a:latin typeface="Tahoma"/>
                <a:cs typeface="Tahoma"/>
              </a:rPr>
              <a:t>previous</a:t>
            </a:r>
            <a:r>
              <a:rPr sz="1800" spc="35" dirty="0">
                <a:solidFill>
                  <a:srgbClr val="FFFFFF"/>
                </a:solidFill>
                <a:latin typeface="Tahoma"/>
                <a:cs typeface="Tahoma"/>
              </a:rPr>
              <a:t> </a:t>
            </a:r>
            <a:r>
              <a:rPr sz="1800" dirty="0">
                <a:solidFill>
                  <a:srgbClr val="FFFFFF"/>
                </a:solidFill>
                <a:latin typeface="Tahoma"/>
                <a:cs typeface="Tahoma"/>
              </a:rPr>
              <a:t>slide</a:t>
            </a:r>
            <a:r>
              <a:rPr sz="1800" spc="15" dirty="0">
                <a:solidFill>
                  <a:srgbClr val="FFFFFF"/>
                </a:solidFill>
                <a:latin typeface="Tahoma"/>
                <a:cs typeface="Tahoma"/>
              </a:rPr>
              <a:t> </a:t>
            </a:r>
            <a:r>
              <a:rPr sz="1800" dirty="0">
                <a:solidFill>
                  <a:srgbClr val="FFFFFF"/>
                </a:solidFill>
                <a:latin typeface="Tahoma"/>
                <a:cs typeface="Tahoma"/>
              </a:rPr>
              <a:t>is</a:t>
            </a:r>
            <a:r>
              <a:rPr sz="1800" spc="-5" dirty="0">
                <a:solidFill>
                  <a:srgbClr val="FFFFFF"/>
                </a:solidFill>
                <a:latin typeface="Tahoma"/>
                <a:cs typeface="Tahoma"/>
              </a:rPr>
              <a:t> actually</a:t>
            </a:r>
            <a:r>
              <a:rPr sz="1800" spc="25" dirty="0">
                <a:solidFill>
                  <a:srgbClr val="FFFFFF"/>
                </a:solidFill>
                <a:latin typeface="Tahoma"/>
                <a:cs typeface="Tahoma"/>
              </a:rPr>
              <a:t> </a:t>
            </a:r>
            <a:r>
              <a:rPr sz="1800" spc="-5" dirty="0">
                <a:solidFill>
                  <a:srgbClr val="FFFFFF"/>
                </a:solidFill>
                <a:latin typeface="Tahoma"/>
                <a:cs typeface="Tahoma"/>
              </a:rPr>
              <a:t>an</a:t>
            </a:r>
            <a:r>
              <a:rPr sz="1800" spc="35" dirty="0">
                <a:solidFill>
                  <a:srgbClr val="FFFFFF"/>
                </a:solidFill>
                <a:latin typeface="Tahoma"/>
                <a:cs typeface="Tahoma"/>
              </a:rPr>
              <a:t> </a:t>
            </a:r>
            <a:r>
              <a:rPr sz="1800" spc="-10" dirty="0">
                <a:solidFill>
                  <a:srgbClr val="FFFFFF"/>
                </a:solidFill>
                <a:latin typeface="Tahoma"/>
                <a:cs typeface="Tahoma"/>
              </a:rPr>
              <a:t>internet</a:t>
            </a:r>
            <a:r>
              <a:rPr sz="1800" spc="40" dirty="0">
                <a:solidFill>
                  <a:srgbClr val="FFFFFF"/>
                </a:solidFill>
                <a:latin typeface="Tahoma"/>
                <a:cs typeface="Tahoma"/>
              </a:rPr>
              <a:t> </a:t>
            </a:r>
            <a:r>
              <a:rPr sz="1800" spc="-5" dirty="0">
                <a:solidFill>
                  <a:srgbClr val="FFFFFF"/>
                </a:solidFill>
                <a:latin typeface="Tahoma"/>
                <a:cs typeface="Tahoma"/>
              </a:rPr>
              <a:t>hoax.</a:t>
            </a:r>
            <a:r>
              <a:rPr sz="1800" spc="15" dirty="0">
                <a:solidFill>
                  <a:srgbClr val="FFFFFF"/>
                </a:solidFill>
                <a:latin typeface="Tahoma"/>
                <a:cs typeface="Tahoma"/>
              </a:rPr>
              <a:t> </a:t>
            </a:r>
            <a:r>
              <a:rPr sz="1800" spc="-10" dirty="0">
                <a:solidFill>
                  <a:srgbClr val="FFFFFF"/>
                </a:solidFill>
                <a:latin typeface="Tahoma"/>
                <a:cs typeface="Tahoma"/>
              </a:rPr>
              <a:t>Flathead</a:t>
            </a:r>
            <a:r>
              <a:rPr sz="1800" spc="45" dirty="0">
                <a:solidFill>
                  <a:srgbClr val="FFFFFF"/>
                </a:solidFill>
                <a:latin typeface="Tahoma"/>
                <a:cs typeface="Tahoma"/>
              </a:rPr>
              <a:t> </a:t>
            </a:r>
            <a:r>
              <a:rPr sz="1800" spc="-5" dirty="0">
                <a:solidFill>
                  <a:srgbClr val="FFFFFF"/>
                </a:solidFill>
                <a:latin typeface="Tahoma"/>
                <a:cs typeface="Tahoma"/>
              </a:rPr>
              <a:t>catfish </a:t>
            </a:r>
            <a:r>
              <a:rPr sz="1800" dirty="0">
                <a:solidFill>
                  <a:srgbClr val="FFFFFF"/>
                </a:solidFill>
                <a:latin typeface="Tahoma"/>
                <a:cs typeface="Tahoma"/>
              </a:rPr>
              <a:t> </a:t>
            </a:r>
            <a:r>
              <a:rPr sz="1800" spc="-10" dirty="0">
                <a:solidFill>
                  <a:srgbClr val="FFFFFF"/>
                </a:solidFill>
                <a:latin typeface="Tahoma"/>
                <a:cs typeface="Tahoma"/>
              </a:rPr>
              <a:t>are</a:t>
            </a:r>
            <a:r>
              <a:rPr sz="1800" spc="10" dirty="0">
                <a:solidFill>
                  <a:srgbClr val="FFFFFF"/>
                </a:solidFill>
                <a:latin typeface="Tahoma"/>
                <a:cs typeface="Tahoma"/>
              </a:rPr>
              <a:t> </a:t>
            </a:r>
            <a:r>
              <a:rPr sz="1800" spc="-5" dirty="0">
                <a:solidFill>
                  <a:srgbClr val="FFFFFF"/>
                </a:solidFill>
                <a:latin typeface="Tahoma"/>
                <a:cs typeface="Tahoma"/>
              </a:rPr>
              <a:t>native to</a:t>
            </a:r>
            <a:r>
              <a:rPr sz="1800" dirty="0">
                <a:solidFill>
                  <a:srgbClr val="FFFFFF"/>
                </a:solidFill>
                <a:latin typeface="Tahoma"/>
                <a:cs typeface="Tahoma"/>
              </a:rPr>
              <a:t> </a:t>
            </a:r>
            <a:r>
              <a:rPr sz="1800" spc="-5" dirty="0">
                <a:solidFill>
                  <a:srgbClr val="FFFFFF"/>
                </a:solidFill>
                <a:latin typeface="Tahoma"/>
                <a:cs typeface="Tahoma"/>
              </a:rPr>
              <a:t>the</a:t>
            </a:r>
            <a:r>
              <a:rPr sz="1800" spc="15" dirty="0">
                <a:solidFill>
                  <a:srgbClr val="FFFFFF"/>
                </a:solidFill>
                <a:latin typeface="Tahoma"/>
                <a:cs typeface="Tahoma"/>
              </a:rPr>
              <a:t> </a:t>
            </a:r>
            <a:r>
              <a:rPr sz="1800" spc="-5" dirty="0">
                <a:solidFill>
                  <a:srgbClr val="FFFFFF"/>
                </a:solidFill>
                <a:latin typeface="Tahoma"/>
                <a:cs typeface="Tahoma"/>
              </a:rPr>
              <a:t>Mississippi,</a:t>
            </a:r>
            <a:r>
              <a:rPr sz="1800" spc="-30" dirty="0">
                <a:solidFill>
                  <a:srgbClr val="FFFFFF"/>
                </a:solidFill>
                <a:latin typeface="Tahoma"/>
                <a:cs typeface="Tahoma"/>
              </a:rPr>
              <a:t> </a:t>
            </a:r>
            <a:r>
              <a:rPr sz="1800" spc="-5" dirty="0">
                <a:solidFill>
                  <a:srgbClr val="FFFFFF"/>
                </a:solidFill>
                <a:latin typeface="Tahoma"/>
                <a:cs typeface="Tahoma"/>
              </a:rPr>
              <a:t>Missouri</a:t>
            </a:r>
            <a:r>
              <a:rPr sz="1800" spc="5" dirty="0">
                <a:solidFill>
                  <a:srgbClr val="FFFFFF"/>
                </a:solidFill>
                <a:latin typeface="Tahoma"/>
                <a:cs typeface="Tahoma"/>
              </a:rPr>
              <a:t> </a:t>
            </a:r>
            <a:r>
              <a:rPr sz="1800" spc="-5" dirty="0">
                <a:solidFill>
                  <a:srgbClr val="FFFFFF"/>
                </a:solidFill>
                <a:latin typeface="Tahoma"/>
                <a:cs typeface="Tahoma"/>
              </a:rPr>
              <a:t>and</a:t>
            </a:r>
            <a:r>
              <a:rPr sz="1800" spc="30" dirty="0">
                <a:solidFill>
                  <a:srgbClr val="FFFFFF"/>
                </a:solidFill>
                <a:latin typeface="Tahoma"/>
                <a:cs typeface="Tahoma"/>
              </a:rPr>
              <a:t> </a:t>
            </a:r>
            <a:r>
              <a:rPr sz="1800" dirty="0">
                <a:solidFill>
                  <a:srgbClr val="FFFFFF"/>
                </a:solidFill>
                <a:latin typeface="Tahoma"/>
                <a:cs typeface="Tahoma"/>
              </a:rPr>
              <a:t>Ohio</a:t>
            </a:r>
            <a:r>
              <a:rPr sz="1800" spc="-25" dirty="0">
                <a:solidFill>
                  <a:srgbClr val="FFFFFF"/>
                </a:solidFill>
                <a:latin typeface="Tahoma"/>
                <a:cs typeface="Tahoma"/>
              </a:rPr>
              <a:t> </a:t>
            </a:r>
            <a:r>
              <a:rPr sz="1800" spc="-5" dirty="0">
                <a:solidFill>
                  <a:srgbClr val="FFFFFF"/>
                </a:solidFill>
                <a:latin typeface="Tahoma"/>
                <a:cs typeface="Tahoma"/>
              </a:rPr>
              <a:t>river</a:t>
            </a:r>
            <a:r>
              <a:rPr sz="1800" spc="35" dirty="0">
                <a:solidFill>
                  <a:srgbClr val="FFFFFF"/>
                </a:solidFill>
                <a:latin typeface="Tahoma"/>
                <a:cs typeface="Tahoma"/>
              </a:rPr>
              <a:t> </a:t>
            </a:r>
            <a:r>
              <a:rPr sz="1800" spc="-5" dirty="0">
                <a:solidFill>
                  <a:srgbClr val="FFFFFF"/>
                </a:solidFill>
                <a:latin typeface="Tahoma"/>
                <a:cs typeface="Tahoma"/>
              </a:rPr>
              <a:t>systems, </a:t>
            </a:r>
            <a:r>
              <a:rPr sz="1800" spc="-10" dirty="0">
                <a:solidFill>
                  <a:srgbClr val="FFFFFF"/>
                </a:solidFill>
                <a:latin typeface="Tahoma"/>
                <a:cs typeface="Tahoma"/>
              </a:rPr>
              <a:t>and</a:t>
            </a:r>
            <a:r>
              <a:rPr sz="1800" spc="25" dirty="0">
                <a:solidFill>
                  <a:srgbClr val="FFFFFF"/>
                </a:solidFill>
                <a:latin typeface="Tahoma"/>
                <a:cs typeface="Tahoma"/>
              </a:rPr>
              <a:t> </a:t>
            </a:r>
            <a:r>
              <a:rPr sz="1800" spc="-5" dirty="0">
                <a:solidFill>
                  <a:srgbClr val="FFFFFF"/>
                </a:solidFill>
                <a:latin typeface="Tahoma"/>
                <a:cs typeface="Tahoma"/>
              </a:rPr>
              <a:t>the</a:t>
            </a:r>
            <a:r>
              <a:rPr sz="1800" spc="15" dirty="0">
                <a:solidFill>
                  <a:srgbClr val="FFFFFF"/>
                </a:solidFill>
                <a:latin typeface="Tahoma"/>
                <a:cs typeface="Tahoma"/>
              </a:rPr>
              <a:t> </a:t>
            </a:r>
            <a:r>
              <a:rPr sz="1800" spc="-10" dirty="0">
                <a:solidFill>
                  <a:srgbClr val="FFFFFF"/>
                </a:solidFill>
                <a:latin typeface="Tahoma"/>
                <a:cs typeface="Tahoma"/>
              </a:rPr>
              <a:t>Southern </a:t>
            </a:r>
            <a:r>
              <a:rPr sz="1800" spc="-550" dirty="0">
                <a:solidFill>
                  <a:srgbClr val="FFFFFF"/>
                </a:solidFill>
                <a:latin typeface="Tahoma"/>
                <a:cs typeface="Tahoma"/>
              </a:rPr>
              <a:t> </a:t>
            </a:r>
            <a:r>
              <a:rPr sz="1800" spc="-5" dirty="0">
                <a:solidFill>
                  <a:srgbClr val="FFFFFF"/>
                </a:solidFill>
                <a:latin typeface="Tahoma"/>
                <a:cs typeface="Tahoma"/>
              </a:rPr>
              <a:t>Atlantic</a:t>
            </a:r>
            <a:r>
              <a:rPr sz="1800" spc="-35" dirty="0">
                <a:solidFill>
                  <a:srgbClr val="FFFFFF"/>
                </a:solidFill>
                <a:latin typeface="Tahoma"/>
                <a:cs typeface="Tahoma"/>
              </a:rPr>
              <a:t> </a:t>
            </a:r>
            <a:r>
              <a:rPr sz="1800" spc="-10" dirty="0">
                <a:solidFill>
                  <a:srgbClr val="FFFFFF"/>
                </a:solidFill>
                <a:latin typeface="Tahoma"/>
                <a:cs typeface="Tahoma"/>
              </a:rPr>
              <a:t>and</a:t>
            </a:r>
            <a:r>
              <a:rPr sz="1800" spc="20" dirty="0">
                <a:solidFill>
                  <a:srgbClr val="FFFFFF"/>
                </a:solidFill>
                <a:latin typeface="Tahoma"/>
                <a:cs typeface="Tahoma"/>
              </a:rPr>
              <a:t> </a:t>
            </a:r>
            <a:r>
              <a:rPr sz="1800" spc="-5" dirty="0">
                <a:solidFill>
                  <a:srgbClr val="FFFFFF"/>
                </a:solidFill>
                <a:latin typeface="Tahoma"/>
                <a:cs typeface="Tahoma"/>
              </a:rPr>
              <a:t>Gulf</a:t>
            </a:r>
            <a:r>
              <a:rPr sz="1800" spc="-20" dirty="0">
                <a:solidFill>
                  <a:srgbClr val="FFFFFF"/>
                </a:solidFill>
                <a:latin typeface="Tahoma"/>
                <a:cs typeface="Tahoma"/>
              </a:rPr>
              <a:t> </a:t>
            </a:r>
            <a:r>
              <a:rPr sz="1800" spc="-10" dirty="0">
                <a:solidFill>
                  <a:srgbClr val="FFFFFF"/>
                </a:solidFill>
                <a:latin typeface="Tahoma"/>
                <a:cs typeface="Tahoma"/>
              </a:rPr>
              <a:t>Coastal</a:t>
            </a:r>
            <a:r>
              <a:rPr sz="1800" dirty="0">
                <a:solidFill>
                  <a:srgbClr val="FFFFFF"/>
                </a:solidFill>
                <a:latin typeface="Tahoma"/>
                <a:cs typeface="Tahoma"/>
              </a:rPr>
              <a:t> </a:t>
            </a:r>
            <a:r>
              <a:rPr sz="1800" spc="-5" dirty="0">
                <a:solidFill>
                  <a:srgbClr val="FFFFFF"/>
                </a:solidFill>
                <a:latin typeface="Tahoma"/>
                <a:cs typeface="Tahoma"/>
              </a:rPr>
              <a:t>drainages</a:t>
            </a:r>
            <a:r>
              <a:rPr sz="1800" spc="30" dirty="0">
                <a:solidFill>
                  <a:srgbClr val="FFFFFF"/>
                </a:solidFill>
                <a:latin typeface="Tahoma"/>
                <a:cs typeface="Tahoma"/>
              </a:rPr>
              <a:t> </a:t>
            </a:r>
            <a:r>
              <a:rPr sz="1800" dirty="0">
                <a:solidFill>
                  <a:srgbClr val="FFFFFF"/>
                </a:solidFill>
                <a:latin typeface="Tahoma"/>
                <a:cs typeface="Tahoma"/>
              </a:rPr>
              <a:t>in</a:t>
            </a:r>
            <a:r>
              <a:rPr sz="1800" spc="-10" dirty="0">
                <a:solidFill>
                  <a:srgbClr val="FFFFFF"/>
                </a:solidFill>
                <a:latin typeface="Tahoma"/>
                <a:cs typeface="Tahoma"/>
              </a:rPr>
              <a:t> the </a:t>
            </a:r>
            <a:r>
              <a:rPr sz="1800" spc="-5" dirty="0">
                <a:solidFill>
                  <a:srgbClr val="FFFFFF"/>
                </a:solidFill>
                <a:latin typeface="Tahoma"/>
                <a:cs typeface="Tahoma"/>
              </a:rPr>
              <a:t>U.S.A.</a:t>
            </a:r>
            <a:endParaRPr sz="1800">
              <a:latin typeface="Tahoma"/>
              <a:cs typeface="Tahoma"/>
            </a:endParaRPr>
          </a:p>
          <a:p>
            <a:pPr>
              <a:lnSpc>
                <a:spcPct val="100000"/>
              </a:lnSpc>
            </a:pPr>
            <a:endParaRPr sz="2500">
              <a:latin typeface="Tahoma"/>
              <a:cs typeface="Tahoma"/>
            </a:endParaRPr>
          </a:p>
          <a:p>
            <a:pPr marL="12700" marR="156845">
              <a:lnSpc>
                <a:spcPct val="100000"/>
              </a:lnSpc>
            </a:pPr>
            <a:r>
              <a:rPr sz="1800" dirty="0">
                <a:solidFill>
                  <a:srgbClr val="FFFFFF"/>
                </a:solidFill>
                <a:latin typeface="Tahoma"/>
                <a:cs typeface="Tahoma"/>
              </a:rPr>
              <a:t>In</a:t>
            </a:r>
            <a:r>
              <a:rPr sz="1800" spc="-30" dirty="0">
                <a:solidFill>
                  <a:srgbClr val="FFFFFF"/>
                </a:solidFill>
                <a:latin typeface="Tahoma"/>
                <a:cs typeface="Tahoma"/>
              </a:rPr>
              <a:t> </a:t>
            </a:r>
            <a:r>
              <a:rPr sz="1800" spc="-5" dirty="0">
                <a:solidFill>
                  <a:srgbClr val="FFFFFF"/>
                </a:solidFill>
                <a:latin typeface="Tahoma"/>
                <a:cs typeface="Tahoma"/>
              </a:rPr>
              <a:t>the</a:t>
            </a:r>
            <a:r>
              <a:rPr sz="1800" spc="15" dirty="0">
                <a:solidFill>
                  <a:srgbClr val="FFFFFF"/>
                </a:solidFill>
                <a:latin typeface="Tahoma"/>
                <a:cs typeface="Tahoma"/>
              </a:rPr>
              <a:t> </a:t>
            </a:r>
            <a:r>
              <a:rPr sz="1800" spc="-5" dirty="0">
                <a:solidFill>
                  <a:srgbClr val="FFFFFF"/>
                </a:solidFill>
                <a:latin typeface="Tahoma"/>
                <a:cs typeface="Tahoma"/>
              </a:rPr>
              <a:t>south,</a:t>
            </a:r>
            <a:r>
              <a:rPr sz="1800" spc="-10" dirty="0">
                <a:solidFill>
                  <a:srgbClr val="FFFFFF"/>
                </a:solidFill>
                <a:latin typeface="Tahoma"/>
                <a:cs typeface="Tahoma"/>
              </a:rPr>
              <a:t> </a:t>
            </a:r>
            <a:r>
              <a:rPr sz="1800" spc="-5" dirty="0">
                <a:solidFill>
                  <a:srgbClr val="FFFFFF"/>
                </a:solidFill>
                <a:latin typeface="Tahoma"/>
                <a:cs typeface="Tahoma"/>
              </a:rPr>
              <a:t>people </a:t>
            </a:r>
            <a:r>
              <a:rPr sz="1800" dirty="0">
                <a:solidFill>
                  <a:srgbClr val="FFFFFF"/>
                </a:solidFill>
                <a:latin typeface="Tahoma"/>
                <a:cs typeface="Tahoma"/>
              </a:rPr>
              <a:t>catch</a:t>
            </a:r>
            <a:r>
              <a:rPr sz="1800" spc="-5" dirty="0">
                <a:solidFill>
                  <a:srgbClr val="FFFFFF"/>
                </a:solidFill>
                <a:latin typeface="Tahoma"/>
                <a:cs typeface="Tahoma"/>
              </a:rPr>
              <a:t> nest-guarding</a:t>
            </a:r>
            <a:r>
              <a:rPr sz="1800" dirty="0">
                <a:solidFill>
                  <a:srgbClr val="FFFFFF"/>
                </a:solidFill>
                <a:latin typeface="Tahoma"/>
                <a:cs typeface="Tahoma"/>
              </a:rPr>
              <a:t> </a:t>
            </a:r>
            <a:r>
              <a:rPr sz="1800" spc="-5" dirty="0">
                <a:solidFill>
                  <a:srgbClr val="FFFFFF"/>
                </a:solidFill>
                <a:latin typeface="Tahoma"/>
                <a:cs typeface="Tahoma"/>
              </a:rPr>
              <a:t>males</a:t>
            </a:r>
            <a:r>
              <a:rPr sz="1800" spc="15" dirty="0">
                <a:solidFill>
                  <a:srgbClr val="FFFFFF"/>
                </a:solidFill>
                <a:latin typeface="Tahoma"/>
                <a:cs typeface="Tahoma"/>
              </a:rPr>
              <a:t> </a:t>
            </a:r>
            <a:r>
              <a:rPr sz="1800" dirty="0">
                <a:solidFill>
                  <a:srgbClr val="FFFFFF"/>
                </a:solidFill>
                <a:latin typeface="Tahoma"/>
                <a:cs typeface="Tahoma"/>
              </a:rPr>
              <a:t>by</a:t>
            </a:r>
            <a:r>
              <a:rPr sz="1800" spc="5" dirty="0">
                <a:solidFill>
                  <a:srgbClr val="FFFFFF"/>
                </a:solidFill>
                <a:latin typeface="Tahoma"/>
                <a:cs typeface="Tahoma"/>
              </a:rPr>
              <a:t> </a:t>
            </a:r>
            <a:r>
              <a:rPr sz="1800" spc="-5" dirty="0">
                <a:solidFill>
                  <a:srgbClr val="FFFFFF"/>
                </a:solidFill>
                <a:latin typeface="Tahoma"/>
                <a:cs typeface="Tahoma"/>
              </a:rPr>
              <a:t>wading</a:t>
            </a:r>
            <a:r>
              <a:rPr sz="1800" dirty="0">
                <a:solidFill>
                  <a:srgbClr val="FFFFFF"/>
                </a:solidFill>
                <a:latin typeface="Tahoma"/>
                <a:cs typeface="Tahoma"/>
              </a:rPr>
              <a:t> </a:t>
            </a:r>
            <a:r>
              <a:rPr sz="1800" spc="-5" dirty="0">
                <a:solidFill>
                  <a:srgbClr val="FFFFFF"/>
                </a:solidFill>
                <a:latin typeface="Tahoma"/>
                <a:cs typeface="Tahoma"/>
              </a:rPr>
              <a:t>or </a:t>
            </a:r>
            <a:r>
              <a:rPr sz="1800" dirty="0">
                <a:solidFill>
                  <a:srgbClr val="FFFFFF"/>
                </a:solidFill>
                <a:latin typeface="Tahoma"/>
                <a:cs typeface="Tahoma"/>
              </a:rPr>
              <a:t>swimming</a:t>
            </a:r>
            <a:r>
              <a:rPr sz="1800" spc="-15" dirty="0">
                <a:solidFill>
                  <a:srgbClr val="FFFFFF"/>
                </a:solidFill>
                <a:latin typeface="Tahoma"/>
                <a:cs typeface="Tahoma"/>
              </a:rPr>
              <a:t> </a:t>
            </a:r>
            <a:r>
              <a:rPr sz="1800" spc="-5" dirty="0">
                <a:solidFill>
                  <a:srgbClr val="FFFFFF"/>
                </a:solidFill>
                <a:latin typeface="Tahoma"/>
                <a:cs typeface="Tahoma"/>
              </a:rPr>
              <a:t>along </a:t>
            </a:r>
            <a:r>
              <a:rPr sz="1800" spc="-550" dirty="0">
                <a:solidFill>
                  <a:srgbClr val="FFFFFF"/>
                </a:solidFill>
                <a:latin typeface="Tahoma"/>
                <a:cs typeface="Tahoma"/>
              </a:rPr>
              <a:t> </a:t>
            </a:r>
            <a:r>
              <a:rPr sz="1800" spc="-5" dirty="0">
                <a:solidFill>
                  <a:srgbClr val="FFFFFF"/>
                </a:solidFill>
                <a:latin typeface="Tahoma"/>
                <a:cs typeface="Tahoma"/>
              </a:rPr>
              <a:t>cut</a:t>
            </a:r>
            <a:r>
              <a:rPr sz="1800" spc="-45" dirty="0">
                <a:solidFill>
                  <a:srgbClr val="FFFFFF"/>
                </a:solidFill>
                <a:latin typeface="Tahoma"/>
                <a:cs typeface="Tahoma"/>
              </a:rPr>
              <a:t> </a:t>
            </a:r>
            <a:r>
              <a:rPr sz="1800" spc="-5" dirty="0">
                <a:solidFill>
                  <a:srgbClr val="FFFFFF"/>
                </a:solidFill>
                <a:latin typeface="Tahoma"/>
                <a:cs typeface="Tahoma"/>
              </a:rPr>
              <a:t>banks</a:t>
            </a:r>
            <a:r>
              <a:rPr sz="1800" spc="10" dirty="0">
                <a:solidFill>
                  <a:srgbClr val="FFFFFF"/>
                </a:solidFill>
                <a:latin typeface="Tahoma"/>
                <a:cs typeface="Tahoma"/>
              </a:rPr>
              <a:t> </a:t>
            </a:r>
            <a:r>
              <a:rPr sz="1800" dirty="0">
                <a:solidFill>
                  <a:srgbClr val="FFFFFF"/>
                </a:solidFill>
                <a:latin typeface="Tahoma"/>
                <a:cs typeface="Tahoma"/>
              </a:rPr>
              <a:t>on</a:t>
            </a:r>
            <a:r>
              <a:rPr sz="1800" spc="-5" dirty="0">
                <a:solidFill>
                  <a:srgbClr val="FFFFFF"/>
                </a:solidFill>
                <a:latin typeface="Tahoma"/>
                <a:cs typeface="Tahoma"/>
              </a:rPr>
              <a:t> river</a:t>
            </a:r>
            <a:r>
              <a:rPr sz="1800" spc="5" dirty="0">
                <a:solidFill>
                  <a:srgbClr val="FFFFFF"/>
                </a:solidFill>
                <a:latin typeface="Tahoma"/>
                <a:cs typeface="Tahoma"/>
              </a:rPr>
              <a:t> </a:t>
            </a:r>
            <a:r>
              <a:rPr sz="1800" spc="-5" dirty="0">
                <a:solidFill>
                  <a:srgbClr val="FFFFFF"/>
                </a:solidFill>
                <a:latin typeface="Tahoma"/>
                <a:cs typeface="Tahoma"/>
              </a:rPr>
              <a:t>shorelines,</a:t>
            </a:r>
            <a:r>
              <a:rPr sz="1800" spc="15" dirty="0">
                <a:solidFill>
                  <a:srgbClr val="FFFFFF"/>
                </a:solidFill>
                <a:latin typeface="Tahoma"/>
                <a:cs typeface="Tahoma"/>
              </a:rPr>
              <a:t> </a:t>
            </a:r>
            <a:r>
              <a:rPr sz="1800" spc="-5" dirty="0">
                <a:solidFill>
                  <a:srgbClr val="FFFFFF"/>
                </a:solidFill>
                <a:latin typeface="Tahoma"/>
                <a:cs typeface="Tahoma"/>
              </a:rPr>
              <a:t>and</a:t>
            </a:r>
            <a:r>
              <a:rPr sz="1800" spc="20" dirty="0">
                <a:solidFill>
                  <a:srgbClr val="FFFFFF"/>
                </a:solidFill>
                <a:latin typeface="Tahoma"/>
                <a:cs typeface="Tahoma"/>
              </a:rPr>
              <a:t> </a:t>
            </a:r>
            <a:r>
              <a:rPr sz="1800" spc="-5" dirty="0">
                <a:solidFill>
                  <a:srgbClr val="FFFFFF"/>
                </a:solidFill>
                <a:latin typeface="Tahoma"/>
                <a:cs typeface="Tahoma"/>
              </a:rPr>
              <a:t>feeling</a:t>
            </a:r>
            <a:r>
              <a:rPr sz="1800" dirty="0">
                <a:solidFill>
                  <a:srgbClr val="FFFFFF"/>
                </a:solidFill>
                <a:latin typeface="Tahoma"/>
                <a:cs typeface="Tahoma"/>
              </a:rPr>
              <a:t> for</a:t>
            </a:r>
            <a:r>
              <a:rPr sz="1800" spc="-10" dirty="0">
                <a:solidFill>
                  <a:srgbClr val="FFFFFF"/>
                </a:solidFill>
                <a:latin typeface="Tahoma"/>
                <a:cs typeface="Tahoma"/>
              </a:rPr>
              <a:t> </a:t>
            </a:r>
            <a:r>
              <a:rPr sz="1800" dirty="0">
                <a:solidFill>
                  <a:srgbClr val="FFFFFF"/>
                </a:solidFill>
                <a:latin typeface="Tahoma"/>
                <a:cs typeface="Tahoma"/>
              </a:rPr>
              <a:t>a</a:t>
            </a:r>
            <a:r>
              <a:rPr sz="1800" spc="10" dirty="0">
                <a:solidFill>
                  <a:srgbClr val="FFFFFF"/>
                </a:solidFill>
                <a:latin typeface="Tahoma"/>
                <a:cs typeface="Tahoma"/>
              </a:rPr>
              <a:t> </a:t>
            </a:r>
            <a:r>
              <a:rPr sz="1800" dirty="0">
                <a:solidFill>
                  <a:srgbClr val="FFFFFF"/>
                </a:solidFill>
                <a:latin typeface="Tahoma"/>
                <a:cs typeface="Tahoma"/>
              </a:rPr>
              <a:t>fish</a:t>
            </a:r>
            <a:r>
              <a:rPr sz="1800" spc="-25" dirty="0">
                <a:solidFill>
                  <a:srgbClr val="FFFFFF"/>
                </a:solidFill>
                <a:latin typeface="Tahoma"/>
                <a:cs typeface="Tahoma"/>
              </a:rPr>
              <a:t> </a:t>
            </a:r>
            <a:r>
              <a:rPr sz="1800" dirty="0">
                <a:solidFill>
                  <a:srgbClr val="FFFFFF"/>
                </a:solidFill>
                <a:latin typeface="Tahoma"/>
                <a:cs typeface="Tahoma"/>
              </a:rPr>
              <a:t>in</a:t>
            </a:r>
            <a:r>
              <a:rPr sz="1800" spc="-10" dirty="0">
                <a:solidFill>
                  <a:srgbClr val="FFFFFF"/>
                </a:solidFill>
                <a:latin typeface="Tahoma"/>
                <a:cs typeface="Tahoma"/>
              </a:rPr>
              <a:t> the</a:t>
            </a:r>
            <a:r>
              <a:rPr sz="1800" spc="5" dirty="0">
                <a:solidFill>
                  <a:srgbClr val="FFFFFF"/>
                </a:solidFill>
                <a:latin typeface="Tahoma"/>
                <a:cs typeface="Tahoma"/>
              </a:rPr>
              <a:t> </a:t>
            </a:r>
            <a:r>
              <a:rPr sz="1800" spc="-5" dirty="0">
                <a:solidFill>
                  <a:srgbClr val="FFFFFF"/>
                </a:solidFill>
                <a:latin typeface="Tahoma"/>
                <a:cs typeface="Tahoma"/>
              </a:rPr>
              <a:t>cavities</a:t>
            </a:r>
            <a:r>
              <a:rPr sz="1800" spc="-25" dirty="0">
                <a:solidFill>
                  <a:srgbClr val="FFFFFF"/>
                </a:solidFill>
                <a:latin typeface="Tahoma"/>
                <a:cs typeface="Tahoma"/>
              </a:rPr>
              <a:t> </a:t>
            </a:r>
            <a:r>
              <a:rPr sz="1800" spc="-5" dirty="0">
                <a:solidFill>
                  <a:srgbClr val="FFFFFF"/>
                </a:solidFill>
                <a:latin typeface="Tahoma"/>
                <a:cs typeface="Tahoma"/>
              </a:rPr>
              <a:t>under</a:t>
            </a:r>
            <a:r>
              <a:rPr sz="1800" spc="5" dirty="0">
                <a:solidFill>
                  <a:srgbClr val="FFFFFF"/>
                </a:solidFill>
                <a:latin typeface="Tahoma"/>
                <a:cs typeface="Tahoma"/>
              </a:rPr>
              <a:t> </a:t>
            </a:r>
            <a:r>
              <a:rPr sz="1800" spc="-10" dirty="0">
                <a:solidFill>
                  <a:srgbClr val="FFFFFF"/>
                </a:solidFill>
                <a:latin typeface="Tahoma"/>
                <a:cs typeface="Tahoma"/>
              </a:rPr>
              <a:t>the </a:t>
            </a:r>
            <a:r>
              <a:rPr sz="1800" spc="-5" dirty="0">
                <a:solidFill>
                  <a:srgbClr val="FFFFFF"/>
                </a:solidFill>
                <a:latin typeface="Tahoma"/>
                <a:cs typeface="Tahoma"/>
              </a:rPr>
              <a:t> banks.</a:t>
            </a:r>
            <a:r>
              <a:rPr sz="1800" spc="-10" dirty="0">
                <a:solidFill>
                  <a:srgbClr val="FFFFFF"/>
                </a:solidFill>
                <a:latin typeface="Tahoma"/>
                <a:cs typeface="Tahoma"/>
              </a:rPr>
              <a:t> When</a:t>
            </a:r>
            <a:r>
              <a:rPr sz="1800" spc="10" dirty="0">
                <a:solidFill>
                  <a:srgbClr val="FFFFFF"/>
                </a:solidFill>
                <a:latin typeface="Tahoma"/>
                <a:cs typeface="Tahoma"/>
              </a:rPr>
              <a:t> </a:t>
            </a:r>
            <a:r>
              <a:rPr sz="1800" spc="-10" dirty="0">
                <a:solidFill>
                  <a:srgbClr val="FFFFFF"/>
                </a:solidFill>
                <a:latin typeface="Tahoma"/>
                <a:cs typeface="Tahoma"/>
              </a:rPr>
              <a:t>they</a:t>
            </a:r>
            <a:r>
              <a:rPr sz="1800" spc="25" dirty="0">
                <a:solidFill>
                  <a:srgbClr val="FFFFFF"/>
                </a:solidFill>
                <a:latin typeface="Tahoma"/>
                <a:cs typeface="Tahoma"/>
              </a:rPr>
              <a:t> </a:t>
            </a:r>
            <a:r>
              <a:rPr sz="1800" spc="-5" dirty="0">
                <a:solidFill>
                  <a:srgbClr val="FFFFFF"/>
                </a:solidFill>
                <a:latin typeface="Tahoma"/>
                <a:cs typeface="Tahoma"/>
              </a:rPr>
              <a:t>feel</a:t>
            </a:r>
            <a:r>
              <a:rPr sz="1800" dirty="0">
                <a:solidFill>
                  <a:srgbClr val="FFFFFF"/>
                </a:solidFill>
                <a:latin typeface="Tahoma"/>
                <a:cs typeface="Tahoma"/>
              </a:rPr>
              <a:t> </a:t>
            </a:r>
            <a:r>
              <a:rPr sz="1800" spc="-5" dirty="0">
                <a:solidFill>
                  <a:srgbClr val="FFFFFF"/>
                </a:solidFill>
                <a:latin typeface="Tahoma"/>
                <a:cs typeface="Tahoma"/>
              </a:rPr>
              <a:t>one,</a:t>
            </a:r>
            <a:r>
              <a:rPr sz="1800" spc="10" dirty="0">
                <a:solidFill>
                  <a:srgbClr val="FFFFFF"/>
                </a:solidFill>
                <a:latin typeface="Tahoma"/>
                <a:cs typeface="Tahoma"/>
              </a:rPr>
              <a:t> </a:t>
            </a:r>
            <a:r>
              <a:rPr sz="1800" spc="-10" dirty="0">
                <a:solidFill>
                  <a:srgbClr val="FFFFFF"/>
                </a:solidFill>
                <a:latin typeface="Tahoma"/>
                <a:cs typeface="Tahoma"/>
              </a:rPr>
              <a:t>they</a:t>
            </a:r>
            <a:r>
              <a:rPr sz="1800" spc="25" dirty="0">
                <a:solidFill>
                  <a:srgbClr val="FFFFFF"/>
                </a:solidFill>
                <a:latin typeface="Tahoma"/>
                <a:cs typeface="Tahoma"/>
              </a:rPr>
              <a:t> </a:t>
            </a:r>
            <a:r>
              <a:rPr sz="1800" spc="-10" dirty="0">
                <a:solidFill>
                  <a:srgbClr val="FFFFFF"/>
                </a:solidFill>
                <a:latin typeface="Tahoma"/>
                <a:cs typeface="Tahoma"/>
              </a:rPr>
              <a:t>grab</a:t>
            </a:r>
            <a:r>
              <a:rPr sz="1800" spc="20" dirty="0">
                <a:solidFill>
                  <a:srgbClr val="FFFFFF"/>
                </a:solidFill>
                <a:latin typeface="Tahoma"/>
                <a:cs typeface="Tahoma"/>
              </a:rPr>
              <a:t> </a:t>
            </a:r>
            <a:r>
              <a:rPr sz="1800" dirty="0">
                <a:solidFill>
                  <a:srgbClr val="FFFFFF"/>
                </a:solidFill>
                <a:latin typeface="Tahoma"/>
                <a:cs typeface="Tahoma"/>
              </a:rPr>
              <a:t>it in</a:t>
            </a:r>
            <a:r>
              <a:rPr sz="1800" spc="-30" dirty="0">
                <a:solidFill>
                  <a:srgbClr val="FFFFFF"/>
                </a:solidFill>
                <a:latin typeface="Tahoma"/>
                <a:cs typeface="Tahoma"/>
              </a:rPr>
              <a:t> </a:t>
            </a:r>
            <a:r>
              <a:rPr sz="1800" spc="-10" dirty="0">
                <a:solidFill>
                  <a:srgbClr val="FFFFFF"/>
                </a:solidFill>
                <a:latin typeface="Tahoma"/>
                <a:cs typeface="Tahoma"/>
              </a:rPr>
              <a:t>the</a:t>
            </a:r>
            <a:r>
              <a:rPr sz="1800" spc="5" dirty="0">
                <a:solidFill>
                  <a:srgbClr val="FFFFFF"/>
                </a:solidFill>
                <a:latin typeface="Tahoma"/>
                <a:cs typeface="Tahoma"/>
              </a:rPr>
              <a:t> </a:t>
            </a:r>
            <a:r>
              <a:rPr sz="1800" dirty="0">
                <a:solidFill>
                  <a:srgbClr val="FFFFFF"/>
                </a:solidFill>
                <a:latin typeface="Tahoma"/>
                <a:cs typeface="Tahoma"/>
              </a:rPr>
              <a:t>gill</a:t>
            </a:r>
            <a:r>
              <a:rPr sz="1800" spc="-10" dirty="0">
                <a:solidFill>
                  <a:srgbClr val="FFFFFF"/>
                </a:solidFill>
                <a:latin typeface="Tahoma"/>
                <a:cs typeface="Tahoma"/>
              </a:rPr>
              <a:t> </a:t>
            </a:r>
            <a:r>
              <a:rPr sz="1800" spc="-5" dirty="0">
                <a:solidFill>
                  <a:srgbClr val="FFFFFF"/>
                </a:solidFill>
                <a:latin typeface="Tahoma"/>
                <a:cs typeface="Tahoma"/>
              </a:rPr>
              <a:t>openings</a:t>
            </a:r>
            <a:r>
              <a:rPr sz="1800" spc="-10" dirty="0">
                <a:solidFill>
                  <a:srgbClr val="FFFFFF"/>
                </a:solidFill>
                <a:latin typeface="Tahoma"/>
                <a:cs typeface="Tahoma"/>
              </a:rPr>
              <a:t> </a:t>
            </a:r>
            <a:r>
              <a:rPr sz="1800" spc="-5" dirty="0">
                <a:solidFill>
                  <a:srgbClr val="FFFFFF"/>
                </a:solidFill>
                <a:latin typeface="Tahoma"/>
                <a:cs typeface="Tahoma"/>
              </a:rPr>
              <a:t>and</a:t>
            </a:r>
            <a:r>
              <a:rPr sz="1800" spc="20" dirty="0">
                <a:solidFill>
                  <a:srgbClr val="FFFFFF"/>
                </a:solidFill>
                <a:latin typeface="Tahoma"/>
                <a:cs typeface="Tahoma"/>
              </a:rPr>
              <a:t> </a:t>
            </a:r>
            <a:r>
              <a:rPr sz="1800" spc="-5" dirty="0">
                <a:solidFill>
                  <a:srgbClr val="FFFFFF"/>
                </a:solidFill>
                <a:latin typeface="Tahoma"/>
                <a:cs typeface="Tahoma"/>
              </a:rPr>
              <a:t>wrestle</a:t>
            </a:r>
            <a:r>
              <a:rPr sz="1800" spc="10" dirty="0">
                <a:solidFill>
                  <a:srgbClr val="FFFFFF"/>
                </a:solidFill>
                <a:latin typeface="Tahoma"/>
                <a:cs typeface="Tahoma"/>
              </a:rPr>
              <a:t> </a:t>
            </a:r>
            <a:r>
              <a:rPr sz="1800" dirty="0">
                <a:solidFill>
                  <a:srgbClr val="FFFFFF"/>
                </a:solidFill>
                <a:latin typeface="Tahoma"/>
                <a:cs typeface="Tahoma"/>
              </a:rPr>
              <a:t>it </a:t>
            </a:r>
            <a:r>
              <a:rPr sz="1800" spc="5" dirty="0">
                <a:solidFill>
                  <a:srgbClr val="FFFFFF"/>
                </a:solidFill>
                <a:latin typeface="Tahoma"/>
                <a:cs typeface="Tahoma"/>
              </a:rPr>
              <a:t> </a:t>
            </a:r>
            <a:r>
              <a:rPr sz="1800" spc="-5" dirty="0">
                <a:solidFill>
                  <a:srgbClr val="FFFFFF"/>
                </a:solidFill>
                <a:latin typeface="Tahoma"/>
                <a:cs typeface="Tahoma"/>
              </a:rPr>
              <a:t>aboard </a:t>
            </a:r>
            <a:r>
              <a:rPr sz="1800" dirty="0">
                <a:solidFill>
                  <a:srgbClr val="FFFFFF"/>
                </a:solidFill>
                <a:latin typeface="Tahoma"/>
                <a:cs typeface="Tahoma"/>
              </a:rPr>
              <a:t>a</a:t>
            </a:r>
            <a:r>
              <a:rPr sz="1800" spc="10" dirty="0">
                <a:solidFill>
                  <a:srgbClr val="FFFFFF"/>
                </a:solidFill>
                <a:latin typeface="Tahoma"/>
                <a:cs typeface="Tahoma"/>
              </a:rPr>
              <a:t> </a:t>
            </a:r>
            <a:r>
              <a:rPr sz="1800" spc="-5" dirty="0">
                <a:solidFill>
                  <a:srgbClr val="FFFFFF"/>
                </a:solidFill>
                <a:latin typeface="Tahoma"/>
                <a:cs typeface="Tahoma"/>
              </a:rPr>
              <a:t>boat.</a:t>
            </a:r>
            <a:r>
              <a:rPr sz="1800" spc="10" dirty="0">
                <a:solidFill>
                  <a:srgbClr val="FFFFFF"/>
                </a:solidFill>
                <a:latin typeface="Tahoma"/>
                <a:cs typeface="Tahoma"/>
              </a:rPr>
              <a:t> </a:t>
            </a:r>
            <a:r>
              <a:rPr sz="1800" spc="-5" dirty="0">
                <a:solidFill>
                  <a:srgbClr val="FFFFFF"/>
                </a:solidFill>
                <a:latin typeface="Tahoma"/>
                <a:cs typeface="Tahoma"/>
              </a:rPr>
              <a:t>Flathead</a:t>
            </a:r>
            <a:r>
              <a:rPr sz="1800" spc="20" dirty="0">
                <a:solidFill>
                  <a:srgbClr val="FFFFFF"/>
                </a:solidFill>
                <a:latin typeface="Tahoma"/>
                <a:cs typeface="Tahoma"/>
              </a:rPr>
              <a:t> </a:t>
            </a:r>
            <a:r>
              <a:rPr sz="1800" spc="-5" dirty="0">
                <a:solidFill>
                  <a:srgbClr val="FFFFFF"/>
                </a:solidFill>
                <a:latin typeface="Tahoma"/>
                <a:cs typeface="Tahoma"/>
              </a:rPr>
              <a:t>cats</a:t>
            </a:r>
            <a:r>
              <a:rPr sz="1800" spc="-10" dirty="0">
                <a:solidFill>
                  <a:srgbClr val="FFFFFF"/>
                </a:solidFill>
                <a:latin typeface="Tahoma"/>
                <a:cs typeface="Tahoma"/>
              </a:rPr>
              <a:t> </a:t>
            </a:r>
            <a:r>
              <a:rPr sz="1800" spc="-5" dirty="0">
                <a:solidFill>
                  <a:srgbClr val="FFFFFF"/>
                </a:solidFill>
                <a:latin typeface="Tahoma"/>
                <a:cs typeface="Tahoma"/>
              </a:rPr>
              <a:t>grow</a:t>
            </a:r>
            <a:r>
              <a:rPr sz="1800" dirty="0">
                <a:solidFill>
                  <a:srgbClr val="FFFFFF"/>
                </a:solidFill>
                <a:latin typeface="Tahoma"/>
                <a:cs typeface="Tahoma"/>
              </a:rPr>
              <a:t> </a:t>
            </a:r>
            <a:r>
              <a:rPr sz="1800" spc="-5" dirty="0">
                <a:solidFill>
                  <a:srgbClr val="FFFFFF"/>
                </a:solidFill>
                <a:latin typeface="Tahoma"/>
                <a:cs typeface="Tahoma"/>
              </a:rPr>
              <a:t>to </a:t>
            </a:r>
            <a:r>
              <a:rPr sz="1800" spc="-10" dirty="0">
                <a:solidFill>
                  <a:srgbClr val="FFFFFF"/>
                </a:solidFill>
                <a:latin typeface="Tahoma"/>
                <a:cs typeface="Tahoma"/>
              </a:rPr>
              <a:t>just</a:t>
            </a:r>
            <a:r>
              <a:rPr sz="1800" spc="15" dirty="0">
                <a:solidFill>
                  <a:srgbClr val="FFFFFF"/>
                </a:solidFill>
                <a:latin typeface="Tahoma"/>
                <a:cs typeface="Tahoma"/>
              </a:rPr>
              <a:t> </a:t>
            </a:r>
            <a:r>
              <a:rPr sz="1800" spc="-5" dirty="0">
                <a:solidFill>
                  <a:srgbClr val="FFFFFF"/>
                </a:solidFill>
                <a:latin typeface="Tahoma"/>
                <a:cs typeface="Tahoma"/>
              </a:rPr>
              <a:t>over</a:t>
            </a:r>
            <a:r>
              <a:rPr sz="1800" spc="5" dirty="0">
                <a:solidFill>
                  <a:srgbClr val="FFFFFF"/>
                </a:solidFill>
                <a:latin typeface="Tahoma"/>
                <a:cs typeface="Tahoma"/>
              </a:rPr>
              <a:t> </a:t>
            </a:r>
            <a:r>
              <a:rPr sz="1800" spc="-5" dirty="0">
                <a:solidFill>
                  <a:srgbClr val="FFFFFF"/>
                </a:solidFill>
                <a:latin typeface="Tahoma"/>
                <a:cs typeface="Tahoma"/>
              </a:rPr>
              <a:t>50</a:t>
            </a:r>
            <a:r>
              <a:rPr sz="1800" spc="30" dirty="0">
                <a:solidFill>
                  <a:srgbClr val="FFFFFF"/>
                </a:solidFill>
                <a:latin typeface="Tahoma"/>
                <a:cs typeface="Tahoma"/>
              </a:rPr>
              <a:t> </a:t>
            </a:r>
            <a:r>
              <a:rPr sz="1800" dirty="0">
                <a:solidFill>
                  <a:srgbClr val="FFFFFF"/>
                </a:solidFill>
                <a:latin typeface="Tahoma"/>
                <a:cs typeface="Tahoma"/>
              </a:rPr>
              <a:t>kg.</a:t>
            </a:r>
            <a:endParaRPr sz="1800">
              <a:latin typeface="Tahoma"/>
              <a:cs typeface="Tahoma"/>
            </a:endParaRPr>
          </a:p>
          <a:p>
            <a:pPr>
              <a:lnSpc>
                <a:spcPct val="100000"/>
              </a:lnSpc>
              <a:spcBef>
                <a:spcPts val="15"/>
              </a:spcBef>
            </a:pPr>
            <a:endParaRPr sz="2550">
              <a:latin typeface="Tahoma"/>
              <a:cs typeface="Tahoma"/>
            </a:endParaRPr>
          </a:p>
          <a:p>
            <a:pPr marL="12700" marR="124460">
              <a:lnSpc>
                <a:spcPts val="2160"/>
              </a:lnSpc>
            </a:pPr>
            <a:r>
              <a:rPr sz="1800" spc="-5" dirty="0">
                <a:solidFill>
                  <a:srgbClr val="FFFFFF"/>
                </a:solidFill>
                <a:latin typeface="Tahoma"/>
                <a:cs typeface="Tahoma"/>
              </a:rPr>
              <a:t>The</a:t>
            </a:r>
            <a:r>
              <a:rPr sz="1800" spc="-25" dirty="0">
                <a:solidFill>
                  <a:srgbClr val="FFFFFF"/>
                </a:solidFill>
                <a:latin typeface="Tahoma"/>
                <a:cs typeface="Tahoma"/>
              </a:rPr>
              <a:t> </a:t>
            </a:r>
            <a:r>
              <a:rPr sz="1800" dirty="0">
                <a:solidFill>
                  <a:srgbClr val="FFFFFF"/>
                </a:solidFill>
                <a:latin typeface="Tahoma"/>
                <a:cs typeface="Tahoma"/>
              </a:rPr>
              <a:t>fish</a:t>
            </a:r>
            <a:r>
              <a:rPr sz="1800" spc="-5" dirty="0">
                <a:solidFill>
                  <a:srgbClr val="FFFFFF"/>
                </a:solidFill>
                <a:latin typeface="Tahoma"/>
                <a:cs typeface="Tahoma"/>
              </a:rPr>
              <a:t> </a:t>
            </a:r>
            <a:r>
              <a:rPr sz="1800" dirty="0">
                <a:solidFill>
                  <a:srgbClr val="FFFFFF"/>
                </a:solidFill>
                <a:latin typeface="Tahoma"/>
                <a:cs typeface="Tahoma"/>
              </a:rPr>
              <a:t>in</a:t>
            </a:r>
            <a:r>
              <a:rPr sz="1800" spc="-20" dirty="0">
                <a:solidFill>
                  <a:srgbClr val="FFFFFF"/>
                </a:solidFill>
                <a:latin typeface="Tahoma"/>
                <a:cs typeface="Tahoma"/>
              </a:rPr>
              <a:t> </a:t>
            </a:r>
            <a:r>
              <a:rPr sz="1800" spc="-10" dirty="0">
                <a:solidFill>
                  <a:srgbClr val="FFFFFF"/>
                </a:solidFill>
                <a:latin typeface="Tahoma"/>
                <a:cs typeface="Tahoma"/>
              </a:rPr>
              <a:t>the</a:t>
            </a:r>
            <a:r>
              <a:rPr sz="1800" spc="10" dirty="0">
                <a:solidFill>
                  <a:srgbClr val="FFFFFF"/>
                </a:solidFill>
                <a:latin typeface="Tahoma"/>
                <a:cs typeface="Tahoma"/>
              </a:rPr>
              <a:t> </a:t>
            </a:r>
            <a:r>
              <a:rPr sz="1800" spc="-5" dirty="0">
                <a:solidFill>
                  <a:srgbClr val="FFFFFF"/>
                </a:solidFill>
                <a:latin typeface="Tahoma"/>
                <a:cs typeface="Tahoma"/>
              </a:rPr>
              <a:t>picture</a:t>
            </a:r>
            <a:r>
              <a:rPr sz="1800" dirty="0">
                <a:solidFill>
                  <a:srgbClr val="FFFFFF"/>
                </a:solidFill>
                <a:latin typeface="Tahoma"/>
                <a:cs typeface="Tahoma"/>
              </a:rPr>
              <a:t> is</a:t>
            </a:r>
            <a:r>
              <a:rPr sz="1800" spc="-5" dirty="0">
                <a:solidFill>
                  <a:srgbClr val="FFFFFF"/>
                </a:solidFill>
                <a:latin typeface="Tahoma"/>
                <a:cs typeface="Tahoma"/>
              </a:rPr>
              <a:t> </a:t>
            </a:r>
            <a:r>
              <a:rPr sz="1800" dirty="0">
                <a:solidFill>
                  <a:srgbClr val="FFFFFF"/>
                </a:solidFill>
                <a:latin typeface="Tahoma"/>
                <a:cs typeface="Tahoma"/>
              </a:rPr>
              <a:t>a</a:t>
            </a:r>
            <a:r>
              <a:rPr sz="1800" spc="10" dirty="0">
                <a:solidFill>
                  <a:srgbClr val="FFFFFF"/>
                </a:solidFill>
                <a:latin typeface="Tahoma"/>
                <a:cs typeface="Tahoma"/>
              </a:rPr>
              <a:t> </a:t>
            </a:r>
            <a:r>
              <a:rPr sz="1900" i="1" spc="-45" dirty="0">
                <a:solidFill>
                  <a:srgbClr val="FFFFFF"/>
                </a:solidFill>
                <a:latin typeface="Tahoma"/>
                <a:cs typeface="Tahoma"/>
              </a:rPr>
              <a:t>wells</a:t>
            </a:r>
            <a:r>
              <a:rPr sz="1900" i="1" spc="-30" dirty="0">
                <a:solidFill>
                  <a:srgbClr val="FFFFFF"/>
                </a:solidFill>
                <a:latin typeface="Tahoma"/>
                <a:cs typeface="Tahoma"/>
              </a:rPr>
              <a:t> </a:t>
            </a:r>
            <a:r>
              <a:rPr sz="1900" i="1" spc="-40" dirty="0">
                <a:solidFill>
                  <a:srgbClr val="FFFFFF"/>
                </a:solidFill>
                <a:latin typeface="Tahoma"/>
                <a:cs typeface="Tahoma"/>
              </a:rPr>
              <a:t>catfish</a:t>
            </a:r>
            <a:r>
              <a:rPr sz="1800" spc="-40" dirty="0">
                <a:solidFill>
                  <a:srgbClr val="FFFFFF"/>
                </a:solidFill>
                <a:latin typeface="Tahoma"/>
                <a:cs typeface="Tahoma"/>
              </a:rPr>
              <a:t>,</a:t>
            </a:r>
            <a:r>
              <a:rPr sz="1800" spc="-5" dirty="0">
                <a:solidFill>
                  <a:srgbClr val="FFFFFF"/>
                </a:solidFill>
                <a:latin typeface="Tahoma"/>
                <a:cs typeface="Tahoma"/>
              </a:rPr>
              <a:t> </a:t>
            </a:r>
            <a:r>
              <a:rPr sz="1800" dirty="0">
                <a:solidFill>
                  <a:srgbClr val="FFFFFF"/>
                </a:solidFill>
                <a:latin typeface="Tahoma"/>
                <a:cs typeface="Tahoma"/>
              </a:rPr>
              <a:t>a</a:t>
            </a:r>
            <a:r>
              <a:rPr sz="1800" spc="20" dirty="0">
                <a:solidFill>
                  <a:srgbClr val="FFFFFF"/>
                </a:solidFill>
                <a:latin typeface="Tahoma"/>
                <a:cs typeface="Tahoma"/>
              </a:rPr>
              <a:t> </a:t>
            </a:r>
            <a:r>
              <a:rPr sz="1800" spc="-10" dirty="0">
                <a:solidFill>
                  <a:srgbClr val="FFFFFF"/>
                </a:solidFill>
                <a:latin typeface="Tahoma"/>
                <a:cs typeface="Tahoma"/>
              </a:rPr>
              <a:t>Eurasian</a:t>
            </a:r>
            <a:r>
              <a:rPr sz="1800" spc="15" dirty="0">
                <a:solidFill>
                  <a:srgbClr val="FFFFFF"/>
                </a:solidFill>
                <a:latin typeface="Tahoma"/>
                <a:cs typeface="Tahoma"/>
              </a:rPr>
              <a:t> </a:t>
            </a:r>
            <a:r>
              <a:rPr sz="1800" spc="-5" dirty="0">
                <a:solidFill>
                  <a:srgbClr val="FFFFFF"/>
                </a:solidFill>
                <a:latin typeface="Tahoma"/>
                <a:cs typeface="Tahoma"/>
              </a:rPr>
              <a:t>species</a:t>
            </a:r>
            <a:r>
              <a:rPr sz="1800" dirty="0">
                <a:solidFill>
                  <a:srgbClr val="FFFFFF"/>
                </a:solidFill>
                <a:latin typeface="Tahoma"/>
                <a:cs typeface="Tahoma"/>
              </a:rPr>
              <a:t> </a:t>
            </a:r>
            <a:r>
              <a:rPr sz="1800" spc="-5" dirty="0">
                <a:solidFill>
                  <a:srgbClr val="FFFFFF"/>
                </a:solidFill>
                <a:latin typeface="Tahoma"/>
                <a:cs typeface="Tahoma"/>
              </a:rPr>
              <a:t>growing</a:t>
            </a:r>
            <a:r>
              <a:rPr sz="1800" spc="5" dirty="0">
                <a:solidFill>
                  <a:srgbClr val="FFFFFF"/>
                </a:solidFill>
                <a:latin typeface="Tahoma"/>
                <a:cs typeface="Tahoma"/>
              </a:rPr>
              <a:t> </a:t>
            </a:r>
            <a:r>
              <a:rPr sz="1800" spc="-5" dirty="0">
                <a:solidFill>
                  <a:srgbClr val="FFFFFF"/>
                </a:solidFill>
                <a:latin typeface="Tahoma"/>
                <a:cs typeface="Tahoma"/>
              </a:rPr>
              <a:t>to</a:t>
            </a:r>
            <a:r>
              <a:rPr sz="1800" spc="5" dirty="0">
                <a:solidFill>
                  <a:srgbClr val="FFFFFF"/>
                </a:solidFill>
                <a:latin typeface="Tahoma"/>
                <a:cs typeface="Tahoma"/>
              </a:rPr>
              <a:t> </a:t>
            </a:r>
            <a:r>
              <a:rPr sz="1800" spc="-5" dirty="0">
                <a:solidFill>
                  <a:srgbClr val="FFFFFF"/>
                </a:solidFill>
                <a:latin typeface="Tahoma"/>
                <a:cs typeface="Tahoma"/>
              </a:rPr>
              <a:t>approx. </a:t>
            </a:r>
            <a:r>
              <a:rPr sz="1800" spc="-550" dirty="0">
                <a:solidFill>
                  <a:srgbClr val="FFFFFF"/>
                </a:solidFill>
                <a:latin typeface="Tahoma"/>
                <a:cs typeface="Tahoma"/>
              </a:rPr>
              <a:t> </a:t>
            </a:r>
            <a:r>
              <a:rPr sz="1800" spc="-5" dirty="0">
                <a:solidFill>
                  <a:srgbClr val="FFFFFF"/>
                </a:solidFill>
                <a:latin typeface="Tahoma"/>
                <a:cs typeface="Tahoma"/>
              </a:rPr>
              <a:t>250</a:t>
            </a:r>
            <a:r>
              <a:rPr sz="1800" spc="-10" dirty="0">
                <a:solidFill>
                  <a:srgbClr val="FFFFFF"/>
                </a:solidFill>
                <a:latin typeface="Tahoma"/>
                <a:cs typeface="Tahoma"/>
              </a:rPr>
              <a:t> </a:t>
            </a:r>
            <a:r>
              <a:rPr sz="1800" dirty="0">
                <a:solidFill>
                  <a:srgbClr val="FFFFFF"/>
                </a:solidFill>
                <a:latin typeface="Tahoma"/>
                <a:cs typeface="Tahoma"/>
              </a:rPr>
              <a:t>kg.</a:t>
            </a:r>
            <a:r>
              <a:rPr sz="1800" spc="20" dirty="0">
                <a:solidFill>
                  <a:srgbClr val="FFFFFF"/>
                </a:solidFill>
                <a:latin typeface="Tahoma"/>
                <a:cs typeface="Tahoma"/>
              </a:rPr>
              <a:t> </a:t>
            </a:r>
            <a:r>
              <a:rPr sz="1800" spc="-5" dirty="0">
                <a:solidFill>
                  <a:srgbClr val="FFFFFF"/>
                </a:solidFill>
                <a:latin typeface="Tahoma"/>
                <a:cs typeface="Tahoma"/>
              </a:rPr>
              <a:t>Apparently,</a:t>
            </a:r>
            <a:r>
              <a:rPr sz="1800" spc="15" dirty="0">
                <a:solidFill>
                  <a:srgbClr val="FFFFFF"/>
                </a:solidFill>
                <a:latin typeface="Tahoma"/>
                <a:cs typeface="Tahoma"/>
              </a:rPr>
              <a:t> </a:t>
            </a:r>
            <a:r>
              <a:rPr sz="1800" spc="-10" dirty="0">
                <a:solidFill>
                  <a:srgbClr val="FFFFFF"/>
                </a:solidFill>
                <a:latin typeface="Tahoma"/>
                <a:cs typeface="Tahoma"/>
              </a:rPr>
              <a:t>they</a:t>
            </a:r>
            <a:r>
              <a:rPr sz="1800" spc="25" dirty="0">
                <a:solidFill>
                  <a:srgbClr val="FFFFFF"/>
                </a:solidFill>
                <a:latin typeface="Tahoma"/>
                <a:cs typeface="Tahoma"/>
              </a:rPr>
              <a:t> </a:t>
            </a:r>
            <a:r>
              <a:rPr sz="1800" spc="-5" dirty="0">
                <a:solidFill>
                  <a:srgbClr val="FFFFFF"/>
                </a:solidFill>
                <a:latin typeface="Tahoma"/>
                <a:cs typeface="Tahoma"/>
              </a:rPr>
              <a:t>too</a:t>
            </a:r>
            <a:r>
              <a:rPr sz="1800" dirty="0">
                <a:solidFill>
                  <a:srgbClr val="FFFFFF"/>
                </a:solidFill>
                <a:latin typeface="Tahoma"/>
                <a:cs typeface="Tahoma"/>
              </a:rPr>
              <a:t> like</a:t>
            </a:r>
            <a:r>
              <a:rPr sz="1800" spc="-5" dirty="0">
                <a:solidFill>
                  <a:srgbClr val="FFFFFF"/>
                </a:solidFill>
                <a:latin typeface="Tahoma"/>
                <a:cs typeface="Tahoma"/>
              </a:rPr>
              <a:t> cavities</a:t>
            </a:r>
            <a:r>
              <a:rPr sz="1800" spc="-25" dirty="0">
                <a:solidFill>
                  <a:srgbClr val="FFFFFF"/>
                </a:solidFill>
                <a:latin typeface="Tahoma"/>
                <a:cs typeface="Tahoma"/>
              </a:rPr>
              <a:t> </a:t>
            </a:r>
            <a:r>
              <a:rPr sz="1800" dirty="0">
                <a:solidFill>
                  <a:srgbClr val="FFFFFF"/>
                </a:solidFill>
                <a:latin typeface="Tahoma"/>
                <a:cs typeface="Tahoma"/>
              </a:rPr>
              <a:t>in</a:t>
            </a:r>
            <a:r>
              <a:rPr sz="1800" spc="-5" dirty="0">
                <a:solidFill>
                  <a:srgbClr val="FFFFFF"/>
                </a:solidFill>
                <a:latin typeface="Tahoma"/>
                <a:cs typeface="Tahoma"/>
              </a:rPr>
              <a:t> cut</a:t>
            </a:r>
            <a:r>
              <a:rPr sz="1800" spc="-25" dirty="0">
                <a:solidFill>
                  <a:srgbClr val="FFFFFF"/>
                </a:solidFill>
                <a:latin typeface="Tahoma"/>
                <a:cs typeface="Tahoma"/>
              </a:rPr>
              <a:t> </a:t>
            </a:r>
            <a:r>
              <a:rPr sz="1800" spc="-5" dirty="0">
                <a:solidFill>
                  <a:srgbClr val="FFFFFF"/>
                </a:solidFill>
                <a:latin typeface="Tahoma"/>
                <a:cs typeface="Tahoma"/>
              </a:rPr>
              <a:t>banks,</a:t>
            </a:r>
            <a:r>
              <a:rPr sz="1800" spc="15" dirty="0">
                <a:solidFill>
                  <a:srgbClr val="FFFFFF"/>
                </a:solidFill>
                <a:latin typeface="Tahoma"/>
                <a:cs typeface="Tahoma"/>
              </a:rPr>
              <a:t> </a:t>
            </a:r>
            <a:r>
              <a:rPr sz="1800" spc="-10" dirty="0">
                <a:solidFill>
                  <a:srgbClr val="FFFFFF"/>
                </a:solidFill>
                <a:latin typeface="Tahoma"/>
                <a:cs typeface="Tahoma"/>
              </a:rPr>
              <a:t>and</a:t>
            </a:r>
            <a:r>
              <a:rPr sz="1800" spc="25" dirty="0">
                <a:solidFill>
                  <a:srgbClr val="FFFFFF"/>
                </a:solidFill>
                <a:latin typeface="Tahoma"/>
                <a:cs typeface="Tahoma"/>
              </a:rPr>
              <a:t> </a:t>
            </a:r>
            <a:r>
              <a:rPr sz="1800" spc="-10" dirty="0">
                <a:solidFill>
                  <a:srgbClr val="FFFFFF"/>
                </a:solidFill>
                <a:latin typeface="Tahoma"/>
                <a:cs typeface="Tahoma"/>
              </a:rPr>
              <a:t>Europeans</a:t>
            </a:r>
            <a:r>
              <a:rPr sz="1800" spc="35" dirty="0">
                <a:solidFill>
                  <a:srgbClr val="FFFFFF"/>
                </a:solidFill>
                <a:latin typeface="Tahoma"/>
                <a:cs typeface="Tahoma"/>
              </a:rPr>
              <a:t> </a:t>
            </a:r>
            <a:r>
              <a:rPr sz="1800" dirty="0">
                <a:solidFill>
                  <a:srgbClr val="FFFFFF"/>
                </a:solidFill>
                <a:latin typeface="Tahoma"/>
                <a:cs typeface="Tahoma"/>
              </a:rPr>
              <a:t>catch </a:t>
            </a:r>
            <a:r>
              <a:rPr sz="1800" spc="5" dirty="0">
                <a:solidFill>
                  <a:srgbClr val="FFFFFF"/>
                </a:solidFill>
                <a:latin typeface="Tahoma"/>
                <a:cs typeface="Tahoma"/>
              </a:rPr>
              <a:t> </a:t>
            </a:r>
            <a:r>
              <a:rPr sz="1800" spc="-10" dirty="0">
                <a:solidFill>
                  <a:srgbClr val="FFFFFF"/>
                </a:solidFill>
                <a:latin typeface="Tahoma"/>
                <a:cs typeface="Tahoma"/>
              </a:rPr>
              <a:t>them</a:t>
            </a:r>
            <a:r>
              <a:rPr sz="1800" spc="-20" dirty="0">
                <a:solidFill>
                  <a:srgbClr val="FFFFFF"/>
                </a:solidFill>
                <a:latin typeface="Tahoma"/>
                <a:cs typeface="Tahoma"/>
              </a:rPr>
              <a:t> </a:t>
            </a:r>
            <a:r>
              <a:rPr sz="1800" dirty="0">
                <a:solidFill>
                  <a:srgbClr val="FFFFFF"/>
                </a:solidFill>
                <a:latin typeface="Tahoma"/>
                <a:cs typeface="Tahoma"/>
              </a:rPr>
              <a:t>in</a:t>
            </a:r>
            <a:r>
              <a:rPr sz="1800" spc="-10" dirty="0">
                <a:solidFill>
                  <a:srgbClr val="FFFFFF"/>
                </a:solidFill>
                <a:latin typeface="Tahoma"/>
                <a:cs typeface="Tahoma"/>
              </a:rPr>
              <a:t> </a:t>
            </a:r>
            <a:r>
              <a:rPr sz="1800" spc="-5" dirty="0">
                <a:solidFill>
                  <a:srgbClr val="FFFFFF"/>
                </a:solidFill>
                <a:latin typeface="Tahoma"/>
                <a:cs typeface="Tahoma"/>
              </a:rPr>
              <a:t>the</a:t>
            </a:r>
            <a:r>
              <a:rPr sz="1800" spc="10" dirty="0">
                <a:solidFill>
                  <a:srgbClr val="FFFFFF"/>
                </a:solidFill>
                <a:latin typeface="Tahoma"/>
                <a:cs typeface="Tahoma"/>
              </a:rPr>
              <a:t> </a:t>
            </a:r>
            <a:r>
              <a:rPr sz="1800" spc="-5" dirty="0">
                <a:solidFill>
                  <a:srgbClr val="FFFFFF"/>
                </a:solidFill>
                <a:latin typeface="Tahoma"/>
                <a:cs typeface="Tahoma"/>
              </a:rPr>
              <a:t>same</a:t>
            </a:r>
            <a:r>
              <a:rPr sz="1800" spc="-10" dirty="0">
                <a:solidFill>
                  <a:srgbClr val="FFFFFF"/>
                </a:solidFill>
                <a:latin typeface="Tahoma"/>
                <a:cs typeface="Tahoma"/>
              </a:rPr>
              <a:t> </a:t>
            </a:r>
            <a:r>
              <a:rPr sz="1800" spc="-5" dirty="0">
                <a:solidFill>
                  <a:srgbClr val="FFFFFF"/>
                </a:solidFill>
                <a:latin typeface="Tahoma"/>
                <a:cs typeface="Tahoma"/>
              </a:rPr>
              <a:t>way</a:t>
            </a:r>
            <a:r>
              <a:rPr sz="1800" spc="20" dirty="0">
                <a:solidFill>
                  <a:srgbClr val="FFFFFF"/>
                </a:solidFill>
                <a:latin typeface="Tahoma"/>
                <a:cs typeface="Tahoma"/>
              </a:rPr>
              <a:t> </a:t>
            </a:r>
            <a:r>
              <a:rPr sz="1800" spc="-10" dirty="0">
                <a:solidFill>
                  <a:srgbClr val="FFFFFF"/>
                </a:solidFill>
                <a:latin typeface="Tahoma"/>
                <a:cs typeface="Tahoma"/>
              </a:rPr>
              <a:t>as</a:t>
            </a:r>
            <a:r>
              <a:rPr sz="1800" spc="10" dirty="0">
                <a:solidFill>
                  <a:srgbClr val="FFFFFF"/>
                </a:solidFill>
                <a:latin typeface="Tahoma"/>
                <a:cs typeface="Tahoma"/>
              </a:rPr>
              <a:t> </a:t>
            </a:r>
            <a:r>
              <a:rPr sz="1800" spc="-5" dirty="0">
                <a:solidFill>
                  <a:srgbClr val="FFFFFF"/>
                </a:solidFill>
                <a:latin typeface="Tahoma"/>
                <a:cs typeface="Tahoma"/>
              </a:rPr>
              <a:t>Americans</a:t>
            </a:r>
            <a:r>
              <a:rPr sz="1800" spc="-30" dirty="0">
                <a:solidFill>
                  <a:srgbClr val="FFFFFF"/>
                </a:solidFill>
                <a:latin typeface="Tahoma"/>
                <a:cs typeface="Tahoma"/>
              </a:rPr>
              <a:t> </a:t>
            </a:r>
            <a:r>
              <a:rPr sz="1800" dirty="0">
                <a:solidFill>
                  <a:srgbClr val="FFFFFF"/>
                </a:solidFill>
                <a:latin typeface="Tahoma"/>
                <a:cs typeface="Tahoma"/>
              </a:rPr>
              <a:t>catch</a:t>
            </a:r>
            <a:r>
              <a:rPr sz="1800" spc="-10" dirty="0">
                <a:solidFill>
                  <a:srgbClr val="FFFFFF"/>
                </a:solidFill>
                <a:latin typeface="Tahoma"/>
                <a:cs typeface="Tahoma"/>
              </a:rPr>
              <a:t> </a:t>
            </a:r>
            <a:r>
              <a:rPr sz="1800" spc="-5" dirty="0">
                <a:solidFill>
                  <a:srgbClr val="FFFFFF"/>
                </a:solidFill>
                <a:latin typeface="Tahoma"/>
                <a:cs typeface="Tahoma"/>
              </a:rPr>
              <a:t>flathead</a:t>
            </a:r>
            <a:r>
              <a:rPr sz="1800" spc="20" dirty="0">
                <a:solidFill>
                  <a:srgbClr val="FFFFFF"/>
                </a:solidFill>
                <a:latin typeface="Tahoma"/>
                <a:cs typeface="Tahoma"/>
              </a:rPr>
              <a:t> </a:t>
            </a:r>
            <a:r>
              <a:rPr sz="1800" spc="-5" dirty="0">
                <a:solidFill>
                  <a:srgbClr val="FFFFFF"/>
                </a:solidFill>
                <a:latin typeface="Tahoma"/>
                <a:cs typeface="Tahoma"/>
              </a:rPr>
              <a:t>catfish.</a:t>
            </a:r>
            <a:endParaRPr sz="1800">
              <a:latin typeface="Tahoma"/>
              <a:cs typeface="Tahoma"/>
            </a:endParaRPr>
          </a:p>
          <a:p>
            <a:pPr>
              <a:lnSpc>
                <a:spcPct val="100000"/>
              </a:lnSpc>
              <a:spcBef>
                <a:spcPts val="50"/>
              </a:spcBef>
            </a:pPr>
            <a:endParaRPr sz="2400">
              <a:latin typeface="Tahoma"/>
              <a:cs typeface="Tahoma"/>
            </a:endParaRPr>
          </a:p>
          <a:p>
            <a:pPr marL="12700" marR="90805">
              <a:lnSpc>
                <a:spcPct val="100000"/>
              </a:lnSpc>
              <a:tabLst>
                <a:tab pos="1515745" algn="l"/>
                <a:tab pos="5349875" algn="l"/>
              </a:tabLst>
            </a:pPr>
            <a:r>
              <a:rPr sz="1800" spc="-10" dirty="0">
                <a:solidFill>
                  <a:srgbClr val="FFFFFF"/>
                </a:solidFill>
                <a:latin typeface="Tahoma"/>
                <a:cs typeface="Tahoma"/>
              </a:rPr>
              <a:t>Several</a:t>
            </a:r>
            <a:r>
              <a:rPr sz="1800" spc="35" dirty="0">
                <a:solidFill>
                  <a:srgbClr val="FFFFFF"/>
                </a:solidFill>
                <a:latin typeface="Tahoma"/>
                <a:cs typeface="Tahoma"/>
              </a:rPr>
              <a:t> </a:t>
            </a:r>
            <a:r>
              <a:rPr sz="1800" spc="-10" dirty="0">
                <a:solidFill>
                  <a:srgbClr val="FFFFFF"/>
                </a:solidFill>
                <a:latin typeface="Tahoma"/>
                <a:cs typeface="Tahoma"/>
              </a:rPr>
              <a:t>years</a:t>
            </a:r>
            <a:r>
              <a:rPr sz="1800" spc="25" dirty="0">
                <a:solidFill>
                  <a:srgbClr val="FFFFFF"/>
                </a:solidFill>
                <a:latin typeface="Tahoma"/>
                <a:cs typeface="Tahoma"/>
              </a:rPr>
              <a:t> </a:t>
            </a:r>
            <a:r>
              <a:rPr sz="1800" spc="-5" dirty="0">
                <a:solidFill>
                  <a:srgbClr val="FFFFFF"/>
                </a:solidFill>
                <a:latin typeface="Tahoma"/>
                <a:cs typeface="Tahoma"/>
              </a:rPr>
              <a:t>ago,</a:t>
            </a:r>
            <a:r>
              <a:rPr sz="1800" spc="25" dirty="0">
                <a:solidFill>
                  <a:srgbClr val="FFFFFF"/>
                </a:solidFill>
                <a:latin typeface="Tahoma"/>
                <a:cs typeface="Tahoma"/>
              </a:rPr>
              <a:t> </a:t>
            </a:r>
            <a:r>
              <a:rPr sz="1800" spc="-10" dirty="0">
                <a:solidFill>
                  <a:srgbClr val="FFFFFF"/>
                </a:solidFill>
                <a:latin typeface="Tahoma"/>
                <a:cs typeface="Tahoma"/>
              </a:rPr>
              <a:t>there</a:t>
            </a:r>
            <a:r>
              <a:rPr sz="1800" spc="40" dirty="0">
                <a:solidFill>
                  <a:srgbClr val="FFFFFF"/>
                </a:solidFill>
                <a:latin typeface="Tahoma"/>
                <a:cs typeface="Tahoma"/>
              </a:rPr>
              <a:t> </a:t>
            </a:r>
            <a:r>
              <a:rPr sz="1800" spc="-10" dirty="0">
                <a:solidFill>
                  <a:srgbClr val="FFFFFF"/>
                </a:solidFill>
                <a:latin typeface="Tahoma"/>
                <a:cs typeface="Tahoma"/>
              </a:rPr>
              <a:t>were</a:t>
            </a:r>
            <a:r>
              <a:rPr sz="1800" spc="20" dirty="0">
                <a:solidFill>
                  <a:srgbClr val="FFFFFF"/>
                </a:solidFill>
                <a:latin typeface="Tahoma"/>
                <a:cs typeface="Tahoma"/>
              </a:rPr>
              <a:t> </a:t>
            </a:r>
            <a:r>
              <a:rPr sz="1800" dirty="0">
                <a:solidFill>
                  <a:srgbClr val="FFFFFF"/>
                </a:solidFill>
                <a:latin typeface="Tahoma"/>
                <a:cs typeface="Tahoma"/>
              </a:rPr>
              <a:t>a</a:t>
            </a:r>
            <a:r>
              <a:rPr sz="1800" spc="20" dirty="0">
                <a:solidFill>
                  <a:srgbClr val="FFFFFF"/>
                </a:solidFill>
                <a:latin typeface="Tahoma"/>
                <a:cs typeface="Tahoma"/>
              </a:rPr>
              <a:t> </a:t>
            </a:r>
            <a:r>
              <a:rPr sz="1800" spc="-5" dirty="0">
                <a:solidFill>
                  <a:srgbClr val="FFFFFF"/>
                </a:solidFill>
                <a:latin typeface="Tahoma"/>
                <a:cs typeface="Tahoma"/>
              </a:rPr>
              <a:t>number</a:t>
            </a:r>
            <a:r>
              <a:rPr sz="1800" spc="20" dirty="0">
                <a:solidFill>
                  <a:srgbClr val="FFFFFF"/>
                </a:solidFill>
                <a:latin typeface="Tahoma"/>
                <a:cs typeface="Tahoma"/>
              </a:rPr>
              <a:t> </a:t>
            </a:r>
            <a:r>
              <a:rPr sz="1800" spc="-5" dirty="0">
                <a:solidFill>
                  <a:srgbClr val="FFFFFF"/>
                </a:solidFill>
                <a:latin typeface="Tahoma"/>
                <a:cs typeface="Tahoma"/>
              </a:rPr>
              <a:t>of pictures	of wells catfish </a:t>
            </a:r>
            <a:r>
              <a:rPr sz="1800" dirty="0">
                <a:solidFill>
                  <a:srgbClr val="FFFFFF"/>
                </a:solidFill>
                <a:latin typeface="Tahoma"/>
                <a:cs typeface="Tahoma"/>
              </a:rPr>
              <a:t>on </a:t>
            </a:r>
            <a:r>
              <a:rPr sz="1800" spc="-10" dirty="0">
                <a:solidFill>
                  <a:srgbClr val="FFFFFF"/>
                </a:solidFill>
                <a:latin typeface="Tahoma"/>
                <a:cs typeface="Tahoma"/>
              </a:rPr>
              <a:t>the </a:t>
            </a:r>
            <a:r>
              <a:rPr sz="1800" spc="-5" dirty="0">
                <a:solidFill>
                  <a:srgbClr val="FFFFFF"/>
                </a:solidFill>
                <a:latin typeface="Tahoma"/>
                <a:cs typeface="Tahoma"/>
              </a:rPr>
              <a:t> </a:t>
            </a:r>
            <a:r>
              <a:rPr sz="1800" spc="-10" dirty="0">
                <a:solidFill>
                  <a:srgbClr val="FFFFFF"/>
                </a:solidFill>
                <a:latin typeface="Tahoma"/>
                <a:cs typeface="Tahoma"/>
              </a:rPr>
              <a:t>internet</a:t>
            </a:r>
            <a:r>
              <a:rPr sz="1800" dirty="0">
                <a:solidFill>
                  <a:srgbClr val="FFFFFF"/>
                </a:solidFill>
                <a:latin typeface="Tahoma"/>
                <a:cs typeface="Tahoma"/>
              </a:rPr>
              <a:t> </a:t>
            </a:r>
            <a:r>
              <a:rPr sz="1800" spc="-5" dirty="0">
                <a:solidFill>
                  <a:srgbClr val="FFFFFF"/>
                </a:solidFill>
                <a:latin typeface="Tahoma"/>
                <a:cs typeface="Tahoma"/>
              </a:rPr>
              <a:t>and</a:t>
            </a:r>
            <a:r>
              <a:rPr sz="1800" spc="30" dirty="0">
                <a:solidFill>
                  <a:srgbClr val="FFFFFF"/>
                </a:solidFill>
                <a:latin typeface="Tahoma"/>
                <a:cs typeface="Tahoma"/>
              </a:rPr>
              <a:t> </a:t>
            </a:r>
            <a:r>
              <a:rPr sz="1800" dirty="0">
                <a:solidFill>
                  <a:srgbClr val="FFFFFF"/>
                </a:solidFill>
                <a:latin typeface="Tahoma"/>
                <a:cs typeface="Tahoma"/>
              </a:rPr>
              <a:t>in </a:t>
            </a:r>
            <a:r>
              <a:rPr sz="1800" spc="-10" dirty="0">
                <a:solidFill>
                  <a:srgbClr val="FFFFFF"/>
                </a:solidFill>
                <a:latin typeface="Tahoma"/>
                <a:cs typeface="Tahoma"/>
              </a:rPr>
              <a:t>the</a:t>
            </a:r>
            <a:r>
              <a:rPr sz="1800" spc="-5" dirty="0">
                <a:solidFill>
                  <a:srgbClr val="FFFFFF"/>
                </a:solidFill>
                <a:latin typeface="Tahoma"/>
                <a:cs typeface="Tahoma"/>
              </a:rPr>
              <a:t> </a:t>
            </a:r>
            <a:r>
              <a:rPr sz="1800" spc="-10" dirty="0">
                <a:solidFill>
                  <a:srgbClr val="FFFFFF"/>
                </a:solidFill>
                <a:latin typeface="Tahoma"/>
                <a:cs typeface="Tahoma"/>
              </a:rPr>
              <a:t>newspapers</a:t>
            </a:r>
            <a:r>
              <a:rPr sz="1800" spc="40" dirty="0">
                <a:solidFill>
                  <a:srgbClr val="FFFFFF"/>
                </a:solidFill>
                <a:latin typeface="Tahoma"/>
                <a:cs typeface="Tahoma"/>
              </a:rPr>
              <a:t> </a:t>
            </a:r>
            <a:r>
              <a:rPr sz="1800" spc="-10" dirty="0">
                <a:solidFill>
                  <a:srgbClr val="FFFFFF"/>
                </a:solidFill>
                <a:latin typeface="Tahoma"/>
                <a:cs typeface="Tahoma"/>
              </a:rPr>
              <a:t>that</a:t>
            </a:r>
            <a:r>
              <a:rPr sz="1800" spc="25" dirty="0">
                <a:solidFill>
                  <a:srgbClr val="FFFFFF"/>
                </a:solidFill>
                <a:latin typeface="Tahoma"/>
                <a:cs typeface="Tahoma"/>
              </a:rPr>
              <a:t> </a:t>
            </a:r>
            <a:r>
              <a:rPr sz="1800" spc="-10" dirty="0">
                <a:solidFill>
                  <a:srgbClr val="FFFFFF"/>
                </a:solidFill>
                <a:latin typeface="Tahoma"/>
                <a:cs typeface="Tahoma"/>
              </a:rPr>
              <a:t>were</a:t>
            </a:r>
            <a:r>
              <a:rPr sz="1800" spc="10" dirty="0">
                <a:solidFill>
                  <a:srgbClr val="FFFFFF"/>
                </a:solidFill>
                <a:latin typeface="Tahoma"/>
                <a:cs typeface="Tahoma"/>
              </a:rPr>
              <a:t> </a:t>
            </a:r>
            <a:r>
              <a:rPr sz="1800" spc="-5" dirty="0">
                <a:solidFill>
                  <a:srgbClr val="FFFFFF"/>
                </a:solidFill>
                <a:latin typeface="Tahoma"/>
                <a:cs typeface="Tahoma"/>
              </a:rPr>
              <a:t>(wrongly)</a:t>
            </a:r>
            <a:r>
              <a:rPr sz="1800" spc="15" dirty="0">
                <a:solidFill>
                  <a:srgbClr val="FFFFFF"/>
                </a:solidFill>
                <a:latin typeface="Tahoma"/>
                <a:cs typeface="Tahoma"/>
              </a:rPr>
              <a:t> </a:t>
            </a:r>
            <a:r>
              <a:rPr sz="1800" spc="-5" dirty="0">
                <a:solidFill>
                  <a:srgbClr val="FFFFFF"/>
                </a:solidFill>
                <a:latin typeface="Tahoma"/>
                <a:cs typeface="Tahoma"/>
              </a:rPr>
              <a:t>alleged</a:t>
            </a:r>
            <a:r>
              <a:rPr sz="1800" spc="30" dirty="0">
                <a:solidFill>
                  <a:srgbClr val="FFFFFF"/>
                </a:solidFill>
                <a:latin typeface="Tahoma"/>
                <a:cs typeface="Tahoma"/>
              </a:rPr>
              <a:t> </a:t>
            </a:r>
            <a:r>
              <a:rPr sz="1800" spc="-5" dirty="0">
                <a:solidFill>
                  <a:srgbClr val="FFFFFF"/>
                </a:solidFill>
                <a:latin typeface="Tahoma"/>
                <a:cs typeface="Tahoma"/>
              </a:rPr>
              <a:t>to</a:t>
            </a:r>
            <a:r>
              <a:rPr sz="1800" spc="5" dirty="0">
                <a:solidFill>
                  <a:srgbClr val="FFFFFF"/>
                </a:solidFill>
                <a:latin typeface="Tahoma"/>
                <a:cs typeface="Tahoma"/>
              </a:rPr>
              <a:t> </a:t>
            </a:r>
            <a:r>
              <a:rPr sz="1800" dirty="0">
                <a:solidFill>
                  <a:srgbClr val="FFFFFF"/>
                </a:solidFill>
                <a:latin typeface="Tahoma"/>
                <a:cs typeface="Tahoma"/>
              </a:rPr>
              <a:t>be</a:t>
            </a:r>
            <a:r>
              <a:rPr sz="1800" spc="-5" dirty="0">
                <a:solidFill>
                  <a:srgbClr val="FFFFFF"/>
                </a:solidFill>
                <a:latin typeface="Tahoma"/>
                <a:cs typeface="Tahoma"/>
              </a:rPr>
              <a:t> world</a:t>
            </a:r>
            <a:r>
              <a:rPr sz="1800" spc="10" dirty="0">
                <a:solidFill>
                  <a:srgbClr val="FFFFFF"/>
                </a:solidFill>
                <a:latin typeface="Tahoma"/>
                <a:cs typeface="Tahoma"/>
              </a:rPr>
              <a:t> </a:t>
            </a:r>
            <a:r>
              <a:rPr sz="1800" spc="-5" dirty="0">
                <a:solidFill>
                  <a:srgbClr val="FFFFFF"/>
                </a:solidFill>
                <a:latin typeface="Tahoma"/>
                <a:cs typeface="Tahoma"/>
              </a:rPr>
              <a:t>record </a:t>
            </a:r>
            <a:r>
              <a:rPr sz="1800" spc="-550" dirty="0">
                <a:solidFill>
                  <a:srgbClr val="FFFFFF"/>
                </a:solidFill>
                <a:latin typeface="Tahoma"/>
                <a:cs typeface="Tahoma"/>
              </a:rPr>
              <a:t> </a:t>
            </a:r>
            <a:r>
              <a:rPr sz="1800" spc="-5" dirty="0">
                <a:solidFill>
                  <a:srgbClr val="FFFFFF"/>
                </a:solidFill>
                <a:latin typeface="Tahoma"/>
                <a:cs typeface="Tahoma"/>
              </a:rPr>
              <a:t>flathead</a:t>
            </a:r>
            <a:r>
              <a:rPr sz="1800" spc="5" dirty="0">
                <a:solidFill>
                  <a:srgbClr val="FFFFFF"/>
                </a:solidFill>
                <a:latin typeface="Tahoma"/>
                <a:cs typeface="Tahoma"/>
              </a:rPr>
              <a:t> </a:t>
            </a:r>
            <a:r>
              <a:rPr sz="1800" spc="-5" dirty="0">
                <a:solidFill>
                  <a:srgbClr val="FFFFFF"/>
                </a:solidFill>
                <a:latin typeface="Tahoma"/>
                <a:cs typeface="Tahoma"/>
              </a:rPr>
              <a:t>cats.	The</a:t>
            </a:r>
            <a:r>
              <a:rPr sz="1800" spc="-10" dirty="0">
                <a:solidFill>
                  <a:srgbClr val="FFFFFF"/>
                </a:solidFill>
                <a:latin typeface="Tahoma"/>
                <a:cs typeface="Tahoma"/>
              </a:rPr>
              <a:t> </a:t>
            </a:r>
            <a:r>
              <a:rPr sz="1800" spc="-5" dirty="0">
                <a:solidFill>
                  <a:srgbClr val="FFFFFF"/>
                </a:solidFill>
                <a:latin typeface="Tahoma"/>
                <a:cs typeface="Tahoma"/>
              </a:rPr>
              <a:t>picture </a:t>
            </a:r>
            <a:r>
              <a:rPr sz="1800" dirty="0">
                <a:solidFill>
                  <a:srgbClr val="FFFFFF"/>
                </a:solidFill>
                <a:latin typeface="Tahoma"/>
                <a:cs typeface="Tahoma"/>
              </a:rPr>
              <a:t>in</a:t>
            </a:r>
            <a:r>
              <a:rPr sz="1800" spc="-25" dirty="0">
                <a:solidFill>
                  <a:srgbClr val="FFFFFF"/>
                </a:solidFill>
                <a:latin typeface="Tahoma"/>
                <a:cs typeface="Tahoma"/>
              </a:rPr>
              <a:t> </a:t>
            </a:r>
            <a:r>
              <a:rPr sz="1800" spc="-5" dirty="0">
                <a:solidFill>
                  <a:srgbClr val="FFFFFF"/>
                </a:solidFill>
                <a:latin typeface="Tahoma"/>
                <a:cs typeface="Tahoma"/>
              </a:rPr>
              <a:t>the</a:t>
            </a:r>
            <a:r>
              <a:rPr sz="1800" spc="10" dirty="0">
                <a:solidFill>
                  <a:srgbClr val="FFFFFF"/>
                </a:solidFill>
                <a:latin typeface="Tahoma"/>
                <a:cs typeface="Tahoma"/>
              </a:rPr>
              <a:t> </a:t>
            </a:r>
            <a:r>
              <a:rPr sz="1800" spc="-5" dirty="0">
                <a:solidFill>
                  <a:srgbClr val="FFFFFF"/>
                </a:solidFill>
                <a:latin typeface="Tahoma"/>
                <a:cs typeface="Tahoma"/>
              </a:rPr>
              <a:t>previous</a:t>
            </a:r>
            <a:r>
              <a:rPr sz="1800" spc="15" dirty="0">
                <a:solidFill>
                  <a:srgbClr val="FFFFFF"/>
                </a:solidFill>
                <a:latin typeface="Tahoma"/>
                <a:cs typeface="Tahoma"/>
              </a:rPr>
              <a:t> </a:t>
            </a:r>
            <a:r>
              <a:rPr sz="1800" dirty="0">
                <a:solidFill>
                  <a:srgbClr val="FFFFFF"/>
                </a:solidFill>
                <a:latin typeface="Tahoma"/>
                <a:cs typeface="Tahoma"/>
              </a:rPr>
              <a:t>slide</a:t>
            </a:r>
            <a:r>
              <a:rPr sz="1800" spc="-30" dirty="0">
                <a:solidFill>
                  <a:srgbClr val="FFFFFF"/>
                </a:solidFill>
                <a:latin typeface="Tahoma"/>
                <a:cs typeface="Tahoma"/>
              </a:rPr>
              <a:t> </a:t>
            </a:r>
            <a:r>
              <a:rPr sz="1800" spc="-5" dirty="0">
                <a:solidFill>
                  <a:srgbClr val="FFFFFF"/>
                </a:solidFill>
                <a:latin typeface="Tahoma"/>
                <a:cs typeface="Tahoma"/>
              </a:rPr>
              <a:t>was</a:t>
            </a:r>
            <a:r>
              <a:rPr sz="1800" spc="15" dirty="0">
                <a:solidFill>
                  <a:srgbClr val="FFFFFF"/>
                </a:solidFill>
                <a:latin typeface="Tahoma"/>
                <a:cs typeface="Tahoma"/>
              </a:rPr>
              <a:t> </a:t>
            </a:r>
            <a:r>
              <a:rPr sz="1800" spc="-5" dirty="0">
                <a:solidFill>
                  <a:srgbClr val="FFFFFF"/>
                </a:solidFill>
                <a:latin typeface="Tahoma"/>
                <a:cs typeface="Tahoma"/>
              </a:rPr>
              <a:t>one</a:t>
            </a:r>
            <a:r>
              <a:rPr sz="1800" spc="-10" dirty="0">
                <a:solidFill>
                  <a:srgbClr val="FFFFFF"/>
                </a:solidFill>
                <a:latin typeface="Tahoma"/>
                <a:cs typeface="Tahoma"/>
              </a:rPr>
              <a:t> </a:t>
            </a:r>
            <a:r>
              <a:rPr sz="1800" spc="-5" dirty="0">
                <a:solidFill>
                  <a:srgbClr val="FFFFFF"/>
                </a:solidFill>
                <a:latin typeface="Tahoma"/>
                <a:cs typeface="Tahoma"/>
              </a:rPr>
              <a:t>of</a:t>
            </a:r>
            <a:r>
              <a:rPr sz="1800" spc="5" dirty="0">
                <a:solidFill>
                  <a:srgbClr val="FFFFFF"/>
                </a:solidFill>
                <a:latin typeface="Tahoma"/>
                <a:cs typeface="Tahoma"/>
              </a:rPr>
              <a:t> </a:t>
            </a:r>
            <a:r>
              <a:rPr sz="1800" spc="-5" dirty="0">
                <a:solidFill>
                  <a:srgbClr val="FFFFFF"/>
                </a:solidFill>
                <a:latin typeface="Tahoma"/>
                <a:cs typeface="Tahoma"/>
              </a:rPr>
              <a:t>those circulated</a:t>
            </a:r>
            <a:r>
              <a:rPr sz="1800" dirty="0">
                <a:solidFill>
                  <a:srgbClr val="FFFFFF"/>
                </a:solidFill>
                <a:latin typeface="Tahoma"/>
                <a:cs typeface="Tahoma"/>
              </a:rPr>
              <a:t> on </a:t>
            </a:r>
            <a:r>
              <a:rPr sz="1800" spc="-545" dirty="0">
                <a:solidFill>
                  <a:srgbClr val="FFFFFF"/>
                </a:solidFill>
                <a:latin typeface="Tahoma"/>
                <a:cs typeface="Tahoma"/>
              </a:rPr>
              <a:t> </a:t>
            </a:r>
            <a:r>
              <a:rPr sz="1800" spc="-5" dirty="0">
                <a:solidFill>
                  <a:srgbClr val="FFFFFF"/>
                </a:solidFill>
                <a:latin typeface="Tahoma"/>
                <a:cs typeface="Tahoma"/>
              </a:rPr>
              <a:t>the</a:t>
            </a:r>
            <a:r>
              <a:rPr sz="1800" spc="-10" dirty="0">
                <a:solidFill>
                  <a:srgbClr val="FFFFFF"/>
                </a:solidFill>
                <a:latin typeface="Tahoma"/>
                <a:cs typeface="Tahoma"/>
              </a:rPr>
              <a:t> internet</a:t>
            </a:r>
            <a:r>
              <a:rPr sz="1800" spc="15" dirty="0">
                <a:solidFill>
                  <a:srgbClr val="FFFFFF"/>
                </a:solidFill>
                <a:latin typeface="Tahoma"/>
                <a:cs typeface="Tahoma"/>
              </a:rPr>
              <a:t> </a:t>
            </a:r>
            <a:r>
              <a:rPr sz="1800" spc="-10" dirty="0">
                <a:solidFill>
                  <a:srgbClr val="FFFFFF"/>
                </a:solidFill>
                <a:latin typeface="Tahoma"/>
                <a:cs typeface="Tahoma"/>
              </a:rPr>
              <a:t>that</a:t>
            </a:r>
            <a:r>
              <a:rPr sz="1800" spc="15" dirty="0">
                <a:solidFill>
                  <a:srgbClr val="FFFFFF"/>
                </a:solidFill>
                <a:latin typeface="Tahoma"/>
                <a:cs typeface="Tahoma"/>
              </a:rPr>
              <a:t> </a:t>
            </a:r>
            <a:r>
              <a:rPr sz="1800" spc="-5" dirty="0">
                <a:solidFill>
                  <a:srgbClr val="FFFFFF"/>
                </a:solidFill>
                <a:latin typeface="Tahoma"/>
                <a:cs typeface="Tahoma"/>
              </a:rPr>
              <a:t>was</a:t>
            </a:r>
            <a:r>
              <a:rPr sz="1800" spc="-10" dirty="0">
                <a:solidFill>
                  <a:srgbClr val="FFFFFF"/>
                </a:solidFill>
                <a:latin typeface="Tahoma"/>
                <a:cs typeface="Tahoma"/>
              </a:rPr>
              <a:t> </a:t>
            </a:r>
            <a:r>
              <a:rPr sz="1800" spc="-5" dirty="0">
                <a:solidFill>
                  <a:srgbClr val="FFFFFF"/>
                </a:solidFill>
                <a:latin typeface="Tahoma"/>
                <a:cs typeface="Tahoma"/>
              </a:rPr>
              <a:t>supposed</a:t>
            </a:r>
            <a:r>
              <a:rPr sz="1800" dirty="0">
                <a:solidFill>
                  <a:srgbClr val="FFFFFF"/>
                </a:solidFill>
                <a:latin typeface="Tahoma"/>
                <a:cs typeface="Tahoma"/>
              </a:rPr>
              <a:t> </a:t>
            </a:r>
            <a:r>
              <a:rPr sz="1800" spc="-5" dirty="0">
                <a:solidFill>
                  <a:srgbClr val="FFFFFF"/>
                </a:solidFill>
                <a:latin typeface="Tahoma"/>
                <a:cs typeface="Tahoma"/>
              </a:rPr>
              <a:t>to be</a:t>
            </a:r>
            <a:r>
              <a:rPr sz="1800" spc="5" dirty="0">
                <a:solidFill>
                  <a:srgbClr val="FFFFFF"/>
                </a:solidFill>
                <a:latin typeface="Tahoma"/>
                <a:cs typeface="Tahoma"/>
              </a:rPr>
              <a:t> </a:t>
            </a:r>
            <a:r>
              <a:rPr sz="1800" dirty="0">
                <a:solidFill>
                  <a:srgbClr val="FFFFFF"/>
                </a:solidFill>
                <a:latin typeface="Tahoma"/>
                <a:cs typeface="Tahoma"/>
              </a:rPr>
              <a:t>a</a:t>
            </a:r>
            <a:r>
              <a:rPr sz="1800" spc="10" dirty="0">
                <a:solidFill>
                  <a:srgbClr val="FFFFFF"/>
                </a:solidFill>
                <a:latin typeface="Tahoma"/>
                <a:cs typeface="Tahoma"/>
              </a:rPr>
              <a:t> </a:t>
            </a:r>
            <a:r>
              <a:rPr sz="1800" spc="-5" dirty="0">
                <a:solidFill>
                  <a:srgbClr val="FFFFFF"/>
                </a:solidFill>
                <a:latin typeface="Tahoma"/>
                <a:cs typeface="Tahoma"/>
              </a:rPr>
              <a:t>record</a:t>
            </a:r>
            <a:r>
              <a:rPr sz="1800" dirty="0">
                <a:solidFill>
                  <a:srgbClr val="FFFFFF"/>
                </a:solidFill>
                <a:latin typeface="Tahoma"/>
                <a:cs typeface="Tahoma"/>
              </a:rPr>
              <a:t> </a:t>
            </a:r>
            <a:r>
              <a:rPr sz="1800" spc="-5" dirty="0">
                <a:solidFill>
                  <a:srgbClr val="FFFFFF"/>
                </a:solidFill>
                <a:latin typeface="Tahoma"/>
                <a:cs typeface="Tahoma"/>
              </a:rPr>
              <a:t>flathead</a:t>
            </a:r>
            <a:r>
              <a:rPr sz="1800" spc="20" dirty="0">
                <a:solidFill>
                  <a:srgbClr val="FFFFFF"/>
                </a:solidFill>
                <a:latin typeface="Tahoma"/>
                <a:cs typeface="Tahoma"/>
              </a:rPr>
              <a:t> </a:t>
            </a:r>
            <a:r>
              <a:rPr sz="1800" spc="-5" dirty="0">
                <a:solidFill>
                  <a:srgbClr val="FFFFFF"/>
                </a:solidFill>
                <a:latin typeface="Tahoma"/>
                <a:cs typeface="Tahoma"/>
              </a:rPr>
              <a:t>cat.</a:t>
            </a:r>
            <a:endParaRPr sz="1800">
              <a:latin typeface="Tahoma"/>
              <a:cs typeface="Tahom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55526" y="1696720"/>
            <a:ext cx="5263515" cy="574040"/>
          </a:xfrm>
          <a:prstGeom prst="rect">
            <a:avLst/>
          </a:prstGeom>
        </p:spPr>
        <p:txBody>
          <a:bodyPr vert="horz" wrap="square" lIns="0" tIns="12700" rIns="0" bIns="0" rtlCol="0">
            <a:spAutoFit/>
          </a:bodyPr>
          <a:lstStyle/>
          <a:p>
            <a:pPr marL="12700">
              <a:lnSpc>
                <a:spcPct val="100000"/>
              </a:lnSpc>
              <a:spcBef>
                <a:spcPts val="100"/>
              </a:spcBef>
              <a:tabLst>
                <a:tab pos="4157979" algn="l"/>
              </a:tabLst>
            </a:pPr>
            <a:r>
              <a:rPr sz="3600" b="1" spc="-5" dirty="0">
                <a:latin typeface="Arial"/>
                <a:cs typeface="Arial"/>
              </a:rPr>
              <a:t>NORTHWESTERN	ASIA</a:t>
            </a:r>
            <a:endParaRPr sz="3600">
              <a:latin typeface="Arial"/>
              <a:cs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990600" y="304800"/>
            <a:ext cx="7086549" cy="4508474"/>
          </a:xfrm>
          <a:prstGeom prst="rect">
            <a:avLst/>
          </a:prstGeom>
        </p:spPr>
      </p:pic>
      <p:sp>
        <p:nvSpPr>
          <p:cNvPr id="3" name="object 3"/>
          <p:cNvSpPr txBox="1"/>
          <p:nvPr/>
        </p:nvSpPr>
        <p:spPr>
          <a:xfrm>
            <a:off x="459740" y="4965700"/>
            <a:ext cx="7769859" cy="1490980"/>
          </a:xfrm>
          <a:prstGeom prst="rect">
            <a:avLst/>
          </a:prstGeom>
        </p:spPr>
        <p:txBody>
          <a:bodyPr vert="horz" wrap="square" lIns="0" tIns="12700" rIns="0" bIns="0" rtlCol="0">
            <a:spAutoFit/>
          </a:bodyPr>
          <a:lstStyle/>
          <a:p>
            <a:pPr marL="12700" marR="5080">
              <a:lnSpc>
                <a:spcPct val="100000"/>
              </a:lnSpc>
              <a:spcBef>
                <a:spcPts val="100"/>
              </a:spcBef>
              <a:tabLst>
                <a:tab pos="4533265" algn="l"/>
                <a:tab pos="6356985" algn="l"/>
              </a:tabLst>
            </a:pPr>
            <a:r>
              <a:rPr sz="2000" b="1" spc="-10" dirty="0">
                <a:solidFill>
                  <a:srgbClr val="FFFFFF"/>
                </a:solidFill>
                <a:latin typeface="Arial"/>
                <a:cs typeface="Arial"/>
              </a:rPr>
              <a:t>Wels</a:t>
            </a:r>
            <a:r>
              <a:rPr sz="2000" b="1" spc="-35" dirty="0">
                <a:solidFill>
                  <a:srgbClr val="FFFFFF"/>
                </a:solidFill>
                <a:latin typeface="Arial"/>
                <a:cs typeface="Arial"/>
              </a:rPr>
              <a:t> </a:t>
            </a:r>
            <a:r>
              <a:rPr sz="2000" b="1" spc="-5" dirty="0">
                <a:solidFill>
                  <a:srgbClr val="FFFFFF"/>
                </a:solidFill>
                <a:latin typeface="Arial"/>
                <a:cs typeface="Arial"/>
              </a:rPr>
              <a:t>catfish:</a:t>
            </a:r>
            <a:r>
              <a:rPr sz="2000" b="1" spc="-30" dirty="0">
                <a:solidFill>
                  <a:srgbClr val="FFFFFF"/>
                </a:solidFill>
                <a:latin typeface="Arial"/>
                <a:cs typeface="Arial"/>
              </a:rPr>
              <a:t> </a:t>
            </a:r>
            <a:r>
              <a:rPr sz="2000" b="1" spc="-20" dirty="0">
                <a:solidFill>
                  <a:srgbClr val="FFFFFF"/>
                </a:solidFill>
                <a:latin typeface="Arial"/>
                <a:cs typeface="Arial"/>
              </a:rPr>
              <a:t>World’s</a:t>
            </a:r>
            <a:r>
              <a:rPr sz="2000" b="1" spc="10" dirty="0">
                <a:solidFill>
                  <a:srgbClr val="FFFFFF"/>
                </a:solidFill>
                <a:latin typeface="Arial"/>
                <a:cs typeface="Arial"/>
              </a:rPr>
              <a:t> </a:t>
            </a:r>
            <a:r>
              <a:rPr sz="2000" b="1" dirty="0">
                <a:solidFill>
                  <a:srgbClr val="FFFFFF"/>
                </a:solidFill>
                <a:latin typeface="Arial"/>
                <a:cs typeface="Arial"/>
              </a:rPr>
              <a:t>largest</a:t>
            </a:r>
            <a:r>
              <a:rPr sz="2000" b="1" spc="-30" dirty="0">
                <a:solidFill>
                  <a:srgbClr val="FFFFFF"/>
                </a:solidFill>
                <a:latin typeface="Arial"/>
                <a:cs typeface="Arial"/>
              </a:rPr>
              <a:t> </a:t>
            </a:r>
            <a:r>
              <a:rPr sz="2000" b="1" spc="-5" dirty="0">
                <a:solidFill>
                  <a:srgbClr val="FFFFFF"/>
                </a:solidFill>
                <a:latin typeface="Arial"/>
                <a:cs typeface="Arial"/>
              </a:rPr>
              <a:t>catfish,</a:t>
            </a:r>
            <a:r>
              <a:rPr sz="2000" b="1" spc="-40" dirty="0">
                <a:solidFill>
                  <a:srgbClr val="FFFFFF"/>
                </a:solidFill>
                <a:latin typeface="Arial"/>
                <a:cs typeface="Arial"/>
              </a:rPr>
              <a:t> </a:t>
            </a:r>
            <a:r>
              <a:rPr sz="2000" b="1" i="1" spc="-5" dirty="0">
                <a:solidFill>
                  <a:srgbClr val="FFFFFF"/>
                </a:solidFill>
                <a:latin typeface="Arial"/>
                <a:cs typeface="Arial"/>
              </a:rPr>
              <a:t>Silurus</a:t>
            </a:r>
            <a:r>
              <a:rPr sz="2000" b="1" i="1" spc="10" dirty="0">
                <a:solidFill>
                  <a:srgbClr val="FFFFFF"/>
                </a:solidFill>
                <a:latin typeface="Arial"/>
                <a:cs typeface="Arial"/>
              </a:rPr>
              <a:t> </a:t>
            </a:r>
            <a:r>
              <a:rPr sz="2000" b="1" i="1" dirty="0">
                <a:solidFill>
                  <a:srgbClr val="FFFFFF"/>
                </a:solidFill>
                <a:latin typeface="Arial"/>
                <a:cs typeface="Arial"/>
              </a:rPr>
              <a:t>glanis</a:t>
            </a:r>
            <a:r>
              <a:rPr sz="2000" dirty="0">
                <a:solidFill>
                  <a:srgbClr val="FFFFFF"/>
                </a:solidFill>
                <a:latin typeface="Arial"/>
                <a:cs typeface="Arial"/>
              </a:rPr>
              <a:t>.	</a:t>
            </a:r>
            <a:r>
              <a:rPr sz="2000" spc="-10" dirty="0">
                <a:solidFill>
                  <a:srgbClr val="FFFFFF"/>
                </a:solidFill>
                <a:latin typeface="Arial"/>
                <a:cs typeface="Arial"/>
              </a:rPr>
              <a:t>Grows </a:t>
            </a:r>
            <a:r>
              <a:rPr sz="2000" dirty="0">
                <a:solidFill>
                  <a:srgbClr val="FFFFFF"/>
                </a:solidFill>
                <a:latin typeface="Arial"/>
                <a:cs typeface="Arial"/>
              </a:rPr>
              <a:t>to </a:t>
            </a:r>
            <a:r>
              <a:rPr sz="2000" spc="-5" dirty="0">
                <a:solidFill>
                  <a:srgbClr val="FFFFFF"/>
                </a:solidFill>
                <a:latin typeface="Arial"/>
                <a:cs typeface="Arial"/>
              </a:rPr>
              <a:t>a </a:t>
            </a:r>
            <a:r>
              <a:rPr sz="2000" dirty="0">
                <a:solidFill>
                  <a:srgbClr val="FFFFFF"/>
                </a:solidFill>
                <a:latin typeface="Arial"/>
                <a:cs typeface="Arial"/>
              </a:rPr>
              <a:t> </a:t>
            </a:r>
            <a:r>
              <a:rPr sz="2000" spc="-5" dirty="0">
                <a:solidFill>
                  <a:srgbClr val="FFFFFF"/>
                </a:solidFill>
                <a:latin typeface="Arial"/>
                <a:cs typeface="Arial"/>
              </a:rPr>
              <a:t>length</a:t>
            </a:r>
            <a:r>
              <a:rPr sz="2000" spc="-25" dirty="0">
                <a:solidFill>
                  <a:srgbClr val="FFFFFF"/>
                </a:solidFill>
                <a:latin typeface="Arial"/>
                <a:cs typeface="Arial"/>
              </a:rPr>
              <a:t> </a:t>
            </a:r>
            <a:r>
              <a:rPr sz="2000" dirty="0">
                <a:solidFill>
                  <a:srgbClr val="FFFFFF"/>
                </a:solidFill>
                <a:latin typeface="Arial"/>
                <a:cs typeface="Arial"/>
              </a:rPr>
              <a:t>of</a:t>
            </a:r>
            <a:r>
              <a:rPr sz="2000" spc="-5" dirty="0">
                <a:solidFill>
                  <a:srgbClr val="FFFFFF"/>
                </a:solidFill>
                <a:latin typeface="Arial"/>
                <a:cs typeface="Arial"/>
              </a:rPr>
              <a:t> </a:t>
            </a:r>
            <a:r>
              <a:rPr sz="2000" dirty="0">
                <a:solidFill>
                  <a:srgbClr val="FFFFFF"/>
                </a:solidFill>
                <a:latin typeface="Arial"/>
                <a:cs typeface="Arial"/>
              </a:rPr>
              <a:t>about</a:t>
            </a:r>
            <a:r>
              <a:rPr sz="2000" spc="-45" dirty="0">
                <a:solidFill>
                  <a:srgbClr val="FFFFFF"/>
                </a:solidFill>
                <a:latin typeface="Arial"/>
                <a:cs typeface="Arial"/>
              </a:rPr>
              <a:t> </a:t>
            </a:r>
            <a:r>
              <a:rPr sz="2000" dirty="0">
                <a:solidFill>
                  <a:srgbClr val="FFFFFF"/>
                </a:solidFill>
                <a:latin typeface="Arial"/>
                <a:cs typeface="Arial"/>
              </a:rPr>
              <a:t>4.75</a:t>
            </a:r>
            <a:r>
              <a:rPr sz="2000" spc="-20" dirty="0">
                <a:solidFill>
                  <a:srgbClr val="FFFFFF"/>
                </a:solidFill>
                <a:latin typeface="Arial"/>
                <a:cs typeface="Arial"/>
              </a:rPr>
              <a:t> </a:t>
            </a:r>
            <a:r>
              <a:rPr sz="2000" spc="5" dirty="0">
                <a:solidFill>
                  <a:srgbClr val="FFFFFF"/>
                </a:solidFill>
                <a:latin typeface="Arial"/>
                <a:cs typeface="Arial"/>
              </a:rPr>
              <a:t>m,</a:t>
            </a:r>
            <a:r>
              <a:rPr sz="2000" spc="-25" dirty="0">
                <a:solidFill>
                  <a:srgbClr val="FFFFFF"/>
                </a:solidFill>
                <a:latin typeface="Arial"/>
                <a:cs typeface="Arial"/>
              </a:rPr>
              <a:t> </a:t>
            </a:r>
            <a:r>
              <a:rPr sz="2000" dirty="0">
                <a:solidFill>
                  <a:srgbClr val="FFFFFF"/>
                </a:solidFill>
                <a:latin typeface="Arial"/>
                <a:cs typeface="Arial"/>
              </a:rPr>
              <a:t>and </a:t>
            </a:r>
            <a:r>
              <a:rPr sz="2000" spc="-5" dirty="0">
                <a:solidFill>
                  <a:srgbClr val="FFFFFF"/>
                </a:solidFill>
                <a:latin typeface="Arial"/>
                <a:cs typeface="Arial"/>
              </a:rPr>
              <a:t>a </a:t>
            </a:r>
            <a:r>
              <a:rPr sz="2000" spc="-10" dirty="0">
                <a:solidFill>
                  <a:srgbClr val="FFFFFF"/>
                </a:solidFill>
                <a:latin typeface="Arial"/>
                <a:cs typeface="Arial"/>
              </a:rPr>
              <a:t>weight</a:t>
            </a:r>
            <a:r>
              <a:rPr sz="2000" spc="40" dirty="0">
                <a:solidFill>
                  <a:srgbClr val="FFFFFF"/>
                </a:solidFill>
                <a:latin typeface="Arial"/>
                <a:cs typeface="Arial"/>
              </a:rPr>
              <a:t> </a:t>
            </a:r>
            <a:r>
              <a:rPr sz="2000" dirty="0">
                <a:solidFill>
                  <a:srgbClr val="FFFFFF"/>
                </a:solidFill>
                <a:latin typeface="Arial"/>
                <a:cs typeface="Arial"/>
              </a:rPr>
              <a:t>of	about 250 </a:t>
            </a:r>
            <a:r>
              <a:rPr sz="2000" spc="-5" dirty="0">
                <a:solidFill>
                  <a:srgbClr val="FFFFFF"/>
                </a:solidFill>
                <a:latin typeface="Arial"/>
                <a:cs typeface="Arial"/>
              </a:rPr>
              <a:t>kg. </a:t>
            </a:r>
            <a:r>
              <a:rPr sz="2000" dirty="0">
                <a:solidFill>
                  <a:srgbClr val="FFFFFF"/>
                </a:solidFill>
                <a:latin typeface="Arial"/>
                <a:cs typeface="Arial"/>
              </a:rPr>
              <a:t>Found </a:t>
            </a:r>
            <a:r>
              <a:rPr sz="2000" spc="-5" dirty="0">
                <a:solidFill>
                  <a:srgbClr val="FFFFFF"/>
                </a:solidFill>
                <a:latin typeface="Arial"/>
                <a:cs typeface="Arial"/>
              </a:rPr>
              <a:t>in </a:t>
            </a:r>
            <a:r>
              <a:rPr sz="2000" dirty="0">
                <a:solidFill>
                  <a:srgbClr val="FFFFFF"/>
                </a:solidFill>
                <a:latin typeface="Arial"/>
                <a:cs typeface="Arial"/>
              </a:rPr>
              <a:t> </a:t>
            </a:r>
            <a:r>
              <a:rPr sz="2000" spc="-5" dirty="0">
                <a:solidFill>
                  <a:srgbClr val="FFFFFF"/>
                </a:solidFill>
                <a:latin typeface="Arial"/>
                <a:cs typeface="Arial"/>
              </a:rPr>
              <a:t>Eurasia</a:t>
            </a:r>
            <a:r>
              <a:rPr sz="2000" spc="-25" dirty="0">
                <a:solidFill>
                  <a:srgbClr val="FFFFFF"/>
                </a:solidFill>
                <a:latin typeface="Arial"/>
                <a:cs typeface="Arial"/>
              </a:rPr>
              <a:t> </a:t>
            </a:r>
            <a:r>
              <a:rPr sz="2000" dirty="0">
                <a:solidFill>
                  <a:srgbClr val="FFFFFF"/>
                </a:solidFill>
                <a:latin typeface="Arial"/>
                <a:cs typeface="Arial"/>
              </a:rPr>
              <a:t>from</a:t>
            </a:r>
            <a:r>
              <a:rPr sz="2000" spc="-40" dirty="0">
                <a:solidFill>
                  <a:srgbClr val="FFFFFF"/>
                </a:solidFill>
                <a:latin typeface="Arial"/>
                <a:cs typeface="Arial"/>
              </a:rPr>
              <a:t> </a:t>
            </a:r>
            <a:r>
              <a:rPr sz="2000" dirty="0">
                <a:solidFill>
                  <a:srgbClr val="FFFFFF"/>
                </a:solidFill>
                <a:latin typeface="Arial"/>
                <a:cs typeface="Arial"/>
              </a:rPr>
              <a:t>the</a:t>
            </a:r>
            <a:r>
              <a:rPr sz="2000" spc="-145" dirty="0">
                <a:solidFill>
                  <a:srgbClr val="FFFFFF"/>
                </a:solidFill>
                <a:latin typeface="Arial"/>
                <a:cs typeface="Arial"/>
              </a:rPr>
              <a:t> </a:t>
            </a:r>
            <a:r>
              <a:rPr sz="2000" spc="-5" dirty="0">
                <a:solidFill>
                  <a:srgbClr val="FFFFFF"/>
                </a:solidFill>
                <a:latin typeface="Arial"/>
                <a:cs typeface="Arial"/>
              </a:rPr>
              <a:t>Aral</a:t>
            </a:r>
            <a:r>
              <a:rPr sz="2000" spc="5" dirty="0">
                <a:solidFill>
                  <a:srgbClr val="FFFFFF"/>
                </a:solidFill>
                <a:latin typeface="Arial"/>
                <a:cs typeface="Arial"/>
              </a:rPr>
              <a:t> </a:t>
            </a:r>
            <a:r>
              <a:rPr sz="2000" dirty="0">
                <a:solidFill>
                  <a:srgbClr val="FFFFFF"/>
                </a:solidFill>
                <a:latin typeface="Arial"/>
                <a:cs typeface="Arial"/>
              </a:rPr>
              <a:t>Sea</a:t>
            </a:r>
            <a:r>
              <a:rPr sz="2000" spc="-5" dirty="0">
                <a:solidFill>
                  <a:srgbClr val="FFFFFF"/>
                </a:solidFill>
                <a:latin typeface="Arial"/>
                <a:cs typeface="Arial"/>
              </a:rPr>
              <a:t> </a:t>
            </a:r>
            <a:r>
              <a:rPr sz="2000" dirty="0">
                <a:solidFill>
                  <a:srgbClr val="FFFFFF"/>
                </a:solidFill>
                <a:latin typeface="Arial"/>
                <a:cs typeface="Arial"/>
              </a:rPr>
              <a:t>to</a:t>
            </a:r>
            <a:r>
              <a:rPr sz="2000" spc="-25" dirty="0">
                <a:solidFill>
                  <a:srgbClr val="FFFFFF"/>
                </a:solidFill>
                <a:latin typeface="Arial"/>
                <a:cs typeface="Arial"/>
              </a:rPr>
              <a:t> </a:t>
            </a:r>
            <a:r>
              <a:rPr sz="2000" dirty="0">
                <a:solidFill>
                  <a:srgbClr val="FFFFFF"/>
                </a:solidFill>
                <a:latin typeface="Arial"/>
                <a:cs typeface="Arial"/>
              </a:rPr>
              <a:t>the upper</a:t>
            </a:r>
            <a:r>
              <a:rPr sz="2000" spc="-40" dirty="0">
                <a:solidFill>
                  <a:srgbClr val="FFFFFF"/>
                </a:solidFill>
                <a:latin typeface="Arial"/>
                <a:cs typeface="Arial"/>
              </a:rPr>
              <a:t> </a:t>
            </a:r>
            <a:r>
              <a:rPr sz="2000" dirty="0">
                <a:solidFill>
                  <a:srgbClr val="FFFFFF"/>
                </a:solidFill>
                <a:latin typeface="Arial"/>
                <a:cs typeface="Arial"/>
              </a:rPr>
              <a:t>Danube</a:t>
            </a:r>
            <a:r>
              <a:rPr sz="2000" spc="-25" dirty="0">
                <a:solidFill>
                  <a:srgbClr val="FFFFFF"/>
                </a:solidFill>
                <a:latin typeface="Arial"/>
                <a:cs typeface="Arial"/>
              </a:rPr>
              <a:t> </a:t>
            </a:r>
            <a:r>
              <a:rPr sz="2000" spc="-30" dirty="0">
                <a:solidFill>
                  <a:srgbClr val="FFFFFF"/>
                </a:solidFill>
                <a:latin typeface="Arial"/>
                <a:cs typeface="Arial"/>
              </a:rPr>
              <a:t>River,</a:t>
            </a:r>
            <a:r>
              <a:rPr sz="2000" spc="30" dirty="0">
                <a:solidFill>
                  <a:srgbClr val="FFFFFF"/>
                </a:solidFill>
                <a:latin typeface="Arial"/>
                <a:cs typeface="Arial"/>
              </a:rPr>
              <a:t> </a:t>
            </a:r>
            <a:r>
              <a:rPr sz="2000" dirty="0">
                <a:solidFill>
                  <a:srgbClr val="FFFFFF"/>
                </a:solidFill>
                <a:latin typeface="Arial"/>
                <a:cs typeface="Arial"/>
              </a:rPr>
              <a:t>and</a:t>
            </a:r>
            <a:r>
              <a:rPr sz="2000" spc="-25" dirty="0">
                <a:solidFill>
                  <a:srgbClr val="FFFFFF"/>
                </a:solidFill>
                <a:latin typeface="Arial"/>
                <a:cs typeface="Arial"/>
              </a:rPr>
              <a:t> </a:t>
            </a:r>
            <a:r>
              <a:rPr sz="2000" dirty="0">
                <a:solidFill>
                  <a:srgbClr val="FFFFFF"/>
                </a:solidFill>
                <a:latin typeface="Arial"/>
                <a:cs typeface="Arial"/>
              </a:rPr>
              <a:t>introduced </a:t>
            </a:r>
            <a:r>
              <a:rPr sz="2000" spc="-540" dirty="0">
                <a:solidFill>
                  <a:srgbClr val="FFFFFF"/>
                </a:solidFill>
                <a:latin typeface="Arial"/>
                <a:cs typeface="Arial"/>
              </a:rPr>
              <a:t> </a:t>
            </a:r>
            <a:r>
              <a:rPr sz="2000" spc="-10" dirty="0">
                <a:solidFill>
                  <a:srgbClr val="FFFFFF"/>
                </a:solidFill>
                <a:latin typeface="Arial"/>
                <a:cs typeface="Arial"/>
              </a:rPr>
              <a:t>west</a:t>
            </a:r>
            <a:r>
              <a:rPr sz="2000" spc="-15" dirty="0">
                <a:solidFill>
                  <a:srgbClr val="FFFFFF"/>
                </a:solidFill>
                <a:latin typeface="Arial"/>
                <a:cs typeface="Arial"/>
              </a:rPr>
              <a:t> </a:t>
            </a:r>
            <a:r>
              <a:rPr sz="2000" dirty="0">
                <a:solidFill>
                  <a:srgbClr val="FFFFFF"/>
                </a:solidFill>
                <a:latin typeface="Arial"/>
                <a:cs typeface="Arial"/>
              </a:rPr>
              <a:t>to</a:t>
            </a:r>
            <a:r>
              <a:rPr sz="2000" spc="-10" dirty="0">
                <a:solidFill>
                  <a:srgbClr val="FFFFFF"/>
                </a:solidFill>
                <a:latin typeface="Arial"/>
                <a:cs typeface="Arial"/>
              </a:rPr>
              <a:t> </a:t>
            </a:r>
            <a:r>
              <a:rPr sz="2000" spc="-5" dirty="0">
                <a:solidFill>
                  <a:srgbClr val="FFFFFF"/>
                </a:solidFill>
                <a:latin typeface="Arial"/>
                <a:cs typeface="Arial"/>
              </a:rPr>
              <a:t>Britain.</a:t>
            </a:r>
            <a:r>
              <a:rPr sz="2000" spc="-15" dirty="0">
                <a:solidFill>
                  <a:srgbClr val="FFFFFF"/>
                </a:solidFill>
                <a:latin typeface="Arial"/>
                <a:cs typeface="Arial"/>
              </a:rPr>
              <a:t> </a:t>
            </a:r>
            <a:r>
              <a:rPr sz="2000" dirty="0">
                <a:solidFill>
                  <a:srgbClr val="FFFFFF"/>
                </a:solidFill>
                <a:latin typeface="Arial"/>
                <a:cs typeface="Arial"/>
              </a:rPr>
              <a:t>Sheatfishes,</a:t>
            </a:r>
            <a:r>
              <a:rPr sz="2000" spc="-90" dirty="0">
                <a:solidFill>
                  <a:srgbClr val="FFFFFF"/>
                </a:solidFill>
                <a:latin typeface="Arial"/>
                <a:cs typeface="Arial"/>
              </a:rPr>
              <a:t> </a:t>
            </a:r>
            <a:r>
              <a:rPr sz="2000" spc="-5" dirty="0">
                <a:solidFill>
                  <a:srgbClr val="FFFFFF"/>
                </a:solidFill>
                <a:latin typeface="Arial"/>
                <a:cs typeface="Arial"/>
              </a:rPr>
              <a:t>Family</a:t>
            </a:r>
            <a:r>
              <a:rPr sz="2000" dirty="0">
                <a:solidFill>
                  <a:srgbClr val="FFFFFF"/>
                </a:solidFill>
                <a:latin typeface="Arial"/>
                <a:cs typeface="Arial"/>
              </a:rPr>
              <a:t> </a:t>
            </a:r>
            <a:r>
              <a:rPr sz="2000" spc="-5" dirty="0">
                <a:solidFill>
                  <a:srgbClr val="FFFFFF"/>
                </a:solidFill>
                <a:latin typeface="Arial"/>
                <a:cs typeface="Arial"/>
              </a:rPr>
              <a:t>Siluridae</a:t>
            </a:r>
            <a:endParaRPr sz="2000">
              <a:latin typeface="Arial"/>
              <a:cs typeface="Arial"/>
            </a:endParaRPr>
          </a:p>
          <a:p>
            <a:pPr marL="12700">
              <a:lnSpc>
                <a:spcPct val="100000"/>
              </a:lnSpc>
              <a:spcBef>
                <a:spcPts val="20"/>
              </a:spcBef>
            </a:pPr>
            <a:r>
              <a:rPr sz="1600" spc="-5" dirty="0">
                <a:solidFill>
                  <a:srgbClr val="FFFFFF"/>
                </a:solidFill>
                <a:latin typeface="Arial"/>
                <a:cs typeface="Arial"/>
              </a:rPr>
              <a:t>[Source:</a:t>
            </a:r>
            <a:r>
              <a:rPr sz="1600" spc="35" dirty="0">
                <a:solidFill>
                  <a:srgbClr val="FFFFFF"/>
                </a:solidFill>
                <a:latin typeface="Arial"/>
                <a:cs typeface="Arial"/>
              </a:rPr>
              <a:t> </a:t>
            </a:r>
            <a:r>
              <a:rPr sz="1600" spc="-5" dirty="0">
                <a:solidFill>
                  <a:srgbClr val="FFFFFF"/>
                </a:solidFill>
                <a:latin typeface="Arial"/>
                <a:cs typeface="Arial"/>
                <a:hlinkClick r:id="rId3"/>
              </a:rPr>
              <a:t>http://xvella.free.fr/photos/00000713.jpg&gt;</a:t>
            </a:r>
            <a:r>
              <a:rPr sz="1600" spc="-5" dirty="0">
                <a:solidFill>
                  <a:srgbClr val="FFFFFF"/>
                </a:solidFill>
                <a:latin typeface="Arial"/>
                <a:cs typeface="Arial"/>
              </a:rPr>
              <a:t>.</a:t>
            </a:r>
            <a:r>
              <a:rPr sz="1600" spc="95" dirty="0">
                <a:solidFill>
                  <a:srgbClr val="FFFFFF"/>
                </a:solidFill>
                <a:latin typeface="Arial"/>
                <a:cs typeface="Arial"/>
              </a:rPr>
              <a:t> </a:t>
            </a:r>
            <a:r>
              <a:rPr sz="1600" spc="-5" dirty="0">
                <a:solidFill>
                  <a:srgbClr val="FFFFFF"/>
                </a:solidFill>
                <a:latin typeface="Arial"/>
                <a:cs typeface="Arial"/>
              </a:rPr>
              <a:t>Date</a:t>
            </a:r>
            <a:r>
              <a:rPr sz="1600" spc="15" dirty="0">
                <a:solidFill>
                  <a:srgbClr val="FFFFFF"/>
                </a:solidFill>
                <a:latin typeface="Arial"/>
                <a:cs typeface="Arial"/>
              </a:rPr>
              <a:t> </a:t>
            </a:r>
            <a:r>
              <a:rPr sz="1600" spc="-5" dirty="0">
                <a:solidFill>
                  <a:srgbClr val="FFFFFF"/>
                </a:solidFill>
                <a:latin typeface="Arial"/>
                <a:cs typeface="Arial"/>
              </a:rPr>
              <a:t>accessed:</a:t>
            </a:r>
            <a:r>
              <a:rPr sz="1600" spc="50" dirty="0">
                <a:solidFill>
                  <a:srgbClr val="FFFFFF"/>
                </a:solidFill>
                <a:latin typeface="Arial"/>
                <a:cs typeface="Arial"/>
              </a:rPr>
              <a:t> </a:t>
            </a:r>
            <a:r>
              <a:rPr sz="1600" spc="-10" dirty="0">
                <a:solidFill>
                  <a:srgbClr val="FFFFFF"/>
                </a:solidFill>
                <a:latin typeface="Arial"/>
                <a:cs typeface="Arial"/>
              </a:rPr>
              <a:t>30</a:t>
            </a:r>
            <a:r>
              <a:rPr sz="1600" spc="15" dirty="0">
                <a:solidFill>
                  <a:srgbClr val="FFFFFF"/>
                </a:solidFill>
                <a:latin typeface="Arial"/>
                <a:cs typeface="Arial"/>
              </a:rPr>
              <a:t> </a:t>
            </a:r>
            <a:r>
              <a:rPr sz="1600" spc="-10" dirty="0">
                <a:solidFill>
                  <a:srgbClr val="FFFFFF"/>
                </a:solidFill>
                <a:latin typeface="Arial"/>
                <a:cs typeface="Arial"/>
              </a:rPr>
              <a:t>January</a:t>
            </a:r>
            <a:r>
              <a:rPr sz="1600" spc="40" dirty="0">
                <a:solidFill>
                  <a:srgbClr val="FFFFFF"/>
                </a:solidFill>
                <a:latin typeface="Arial"/>
                <a:cs typeface="Arial"/>
              </a:rPr>
              <a:t> </a:t>
            </a:r>
            <a:r>
              <a:rPr sz="1600" spc="-15" dirty="0">
                <a:solidFill>
                  <a:srgbClr val="FFFFFF"/>
                </a:solidFill>
                <a:latin typeface="Arial"/>
                <a:cs typeface="Arial"/>
              </a:rPr>
              <a:t>2010]</a:t>
            </a:r>
            <a:endParaRPr sz="1600">
              <a:latin typeface="Arial"/>
              <a:cs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004726" y="1544320"/>
            <a:ext cx="5136515" cy="574040"/>
          </a:xfrm>
          <a:prstGeom prst="rect">
            <a:avLst/>
          </a:prstGeom>
        </p:spPr>
        <p:txBody>
          <a:bodyPr vert="horz" wrap="square" lIns="0" tIns="12700" rIns="0" bIns="0" rtlCol="0">
            <a:spAutoFit/>
          </a:bodyPr>
          <a:lstStyle/>
          <a:p>
            <a:pPr marL="12700">
              <a:lnSpc>
                <a:spcPct val="100000"/>
              </a:lnSpc>
              <a:spcBef>
                <a:spcPts val="100"/>
              </a:spcBef>
              <a:tabLst>
                <a:tab pos="4030345" algn="l"/>
              </a:tabLst>
            </a:pPr>
            <a:r>
              <a:rPr sz="3600" b="1" spc="-5" dirty="0">
                <a:latin typeface="Arial"/>
                <a:cs typeface="Arial"/>
              </a:rPr>
              <a:t>SOUTHEASTERN	ASIA</a:t>
            </a:r>
            <a:endParaRPr sz="3600">
              <a:latin typeface="Arial"/>
              <a:cs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762000" y="2286025"/>
            <a:ext cx="7543800" cy="4290986"/>
          </a:xfrm>
          <a:prstGeom prst="rect">
            <a:avLst/>
          </a:prstGeom>
        </p:spPr>
      </p:pic>
      <p:sp>
        <p:nvSpPr>
          <p:cNvPr id="3" name="object 3"/>
          <p:cNvSpPr txBox="1">
            <a:spLocks noGrp="1"/>
          </p:cNvSpPr>
          <p:nvPr>
            <p:ph type="title"/>
          </p:nvPr>
        </p:nvSpPr>
        <p:spPr>
          <a:xfrm>
            <a:off x="459740" y="406400"/>
            <a:ext cx="7997825" cy="1549400"/>
          </a:xfrm>
          <a:prstGeom prst="rect">
            <a:avLst/>
          </a:prstGeom>
        </p:spPr>
        <p:txBody>
          <a:bodyPr vert="horz" wrap="square" lIns="0" tIns="12700" rIns="0" bIns="0" rtlCol="0">
            <a:spAutoFit/>
          </a:bodyPr>
          <a:lstStyle/>
          <a:p>
            <a:pPr marL="12700" marR="5080">
              <a:lnSpc>
                <a:spcPct val="100000"/>
              </a:lnSpc>
              <a:spcBef>
                <a:spcPts val="100"/>
              </a:spcBef>
              <a:tabLst>
                <a:tab pos="2440305" algn="l"/>
                <a:tab pos="5201285" algn="l"/>
              </a:tabLst>
            </a:pPr>
            <a:r>
              <a:rPr sz="2000" b="1" spc="-20" dirty="0">
                <a:latin typeface="Arial"/>
                <a:cs typeface="Arial"/>
              </a:rPr>
              <a:t>World’s </a:t>
            </a:r>
            <a:r>
              <a:rPr sz="2000" b="1" dirty="0">
                <a:latin typeface="Arial"/>
                <a:cs typeface="Arial"/>
              </a:rPr>
              <a:t>largest </a:t>
            </a:r>
            <a:r>
              <a:rPr sz="2000" b="1" spc="-5" dirty="0">
                <a:latin typeface="Arial"/>
                <a:cs typeface="Arial"/>
              </a:rPr>
              <a:t>strictly </a:t>
            </a:r>
            <a:r>
              <a:rPr sz="2000" b="1" dirty="0">
                <a:latin typeface="Arial"/>
                <a:cs typeface="Arial"/>
              </a:rPr>
              <a:t>freshwater </a:t>
            </a:r>
            <a:r>
              <a:rPr sz="2000" b="1" spc="-5" dirty="0">
                <a:latin typeface="Arial"/>
                <a:cs typeface="Arial"/>
              </a:rPr>
              <a:t>fish, Mekong </a:t>
            </a:r>
            <a:r>
              <a:rPr sz="2000" b="1" dirty="0">
                <a:latin typeface="Arial"/>
                <a:cs typeface="Arial"/>
              </a:rPr>
              <a:t>Giant </a:t>
            </a:r>
            <a:r>
              <a:rPr sz="2000" b="1" spc="-5" dirty="0">
                <a:latin typeface="Arial"/>
                <a:cs typeface="Arial"/>
              </a:rPr>
              <a:t>Catfish, </a:t>
            </a:r>
            <a:r>
              <a:rPr sz="2000" b="1" dirty="0">
                <a:latin typeface="Arial"/>
                <a:cs typeface="Arial"/>
              </a:rPr>
              <a:t> </a:t>
            </a:r>
            <a:r>
              <a:rPr sz="2000" b="1" i="1" spc="-5" dirty="0">
                <a:latin typeface="Arial"/>
                <a:cs typeface="Arial"/>
              </a:rPr>
              <a:t>Pangasianodon</a:t>
            </a:r>
            <a:r>
              <a:rPr sz="2000" b="1" i="1" spc="-30" dirty="0">
                <a:latin typeface="Arial"/>
                <a:cs typeface="Arial"/>
              </a:rPr>
              <a:t> </a:t>
            </a:r>
            <a:r>
              <a:rPr sz="2000" b="1" i="1" dirty="0">
                <a:latin typeface="Arial"/>
                <a:cs typeface="Arial"/>
              </a:rPr>
              <a:t>gigas</a:t>
            </a:r>
            <a:r>
              <a:rPr sz="2000" dirty="0">
                <a:latin typeface="Arial"/>
                <a:cs typeface="Arial"/>
              </a:rPr>
              <a:t>,</a:t>
            </a:r>
            <a:r>
              <a:rPr sz="2000" spc="-25" dirty="0">
                <a:latin typeface="Arial"/>
                <a:cs typeface="Arial"/>
              </a:rPr>
              <a:t> </a:t>
            </a:r>
            <a:r>
              <a:rPr sz="2000" spc="-5" dirty="0">
                <a:latin typeface="Arial"/>
                <a:cs typeface="Arial"/>
              </a:rPr>
              <a:t>Up</a:t>
            </a:r>
            <a:r>
              <a:rPr sz="2000" spc="20" dirty="0">
                <a:latin typeface="Arial"/>
                <a:cs typeface="Arial"/>
              </a:rPr>
              <a:t> </a:t>
            </a:r>
            <a:r>
              <a:rPr sz="2000" dirty="0">
                <a:latin typeface="Arial"/>
                <a:cs typeface="Arial"/>
              </a:rPr>
              <a:t>to </a:t>
            </a:r>
            <a:r>
              <a:rPr sz="2000" spc="-5" dirty="0">
                <a:latin typeface="Arial"/>
                <a:cs typeface="Arial"/>
              </a:rPr>
              <a:t>3</a:t>
            </a:r>
            <a:r>
              <a:rPr sz="2000" dirty="0">
                <a:latin typeface="Arial"/>
                <a:cs typeface="Arial"/>
              </a:rPr>
              <a:t> </a:t>
            </a:r>
            <a:r>
              <a:rPr sz="2000" spc="5" dirty="0">
                <a:latin typeface="Arial"/>
                <a:cs typeface="Arial"/>
              </a:rPr>
              <a:t>m.</a:t>
            </a:r>
            <a:r>
              <a:rPr sz="2000" spc="-25" dirty="0">
                <a:latin typeface="Arial"/>
                <a:cs typeface="Arial"/>
              </a:rPr>
              <a:t> </a:t>
            </a:r>
            <a:r>
              <a:rPr sz="2000" spc="-5" dirty="0">
                <a:latin typeface="Arial"/>
                <a:cs typeface="Arial"/>
              </a:rPr>
              <a:t>long, </a:t>
            </a:r>
            <a:r>
              <a:rPr sz="2000" dirty="0">
                <a:latin typeface="Arial"/>
                <a:cs typeface="Arial"/>
              </a:rPr>
              <a:t>and	350 </a:t>
            </a:r>
            <a:r>
              <a:rPr sz="2000" spc="-5" dirty="0">
                <a:latin typeface="Arial"/>
                <a:cs typeface="Arial"/>
              </a:rPr>
              <a:t>kg. </a:t>
            </a:r>
            <a:r>
              <a:rPr sz="2000" dirty="0">
                <a:latin typeface="Arial"/>
                <a:cs typeface="Arial"/>
              </a:rPr>
              <a:t>Shark Catfishes, </a:t>
            </a:r>
            <a:r>
              <a:rPr sz="2000" spc="-540" dirty="0">
                <a:latin typeface="Arial"/>
                <a:cs typeface="Arial"/>
              </a:rPr>
              <a:t> </a:t>
            </a:r>
            <a:r>
              <a:rPr sz="2000" spc="-5" dirty="0">
                <a:latin typeface="Arial"/>
                <a:cs typeface="Arial"/>
              </a:rPr>
              <a:t>Family</a:t>
            </a:r>
            <a:r>
              <a:rPr sz="2000" spc="-10" dirty="0">
                <a:latin typeface="Arial"/>
                <a:cs typeface="Arial"/>
              </a:rPr>
              <a:t> </a:t>
            </a:r>
            <a:r>
              <a:rPr sz="2000" dirty="0">
                <a:latin typeface="Arial"/>
                <a:cs typeface="Arial"/>
              </a:rPr>
              <a:t>Pangasiidae.	</a:t>
            </a:r>
            <a:r>
              <a:rPr sz="2000" spc="-5" dirty="0">
                <a:latin typeface="Arial"/>
                <a:cs typeface="Arial"/>
              </a:rPr>
              <a:t>Juveniles have </a:t>
            </a:r>
            <a:r>
              <a:rPr sz="2000" dirty="0">
                <a:latin typeface="Arial"/>
                <a:cs typeface="Arial"/>
              </a:rPr>
              <a:t>pads of small teeth on their </a:t>
            </a:r>
            <a:r>
              <a:rPr sz="2000" spc="-10" dirty="0">
                <a:latin typeface="Arial"/>
                <a:cs typeface="Arial"/>
              </a:rPr>
              <a:t>jaws </a:t>
            </a:r>
            <a:r>
              <a:rPr sz="2000" spc="-5" dirty="0">
                <a:latin typeface="Arial"/>
                <a:cs typeface="Arial"/>
              </a:rPr>
              <a:t> </a:t>
            </a:r>
            <a:r>
              <a:rPr sz="2000" dirty="0">
                <a:latin typeface="Arial"/>
                <a:cs typeface="Arial"/>
              </a:rPr>
              <a:t>and</a:t>
            </a:r>
            <a:r>
              <a:rPr sz="2000" spc="-50" dirty="0">
                <a:latin typeface="Arial"/>
                <a:cs typeface="Arial"/>
              </a:rPr>
              <a:t> </a:t>
            </a:r>
            <a:r>
              <a:rPr sz="2000" spc="5" dirty="0">
                <a:latin typeface="Arial"/>
                <a:cs typeface="Arial"/>
              </a:rPr>
              <a:t>feed</a:t>
            </a:r>
            <a:r>
              <a:rPr sz="2000" spc="-45" dirty="0">
                <a:latin typeface="Arial"/>
                <a:cs typeface="Arial"/>
              </a:rPr>
              <a:t> </a:t>
            </a:r>
            <a:r>
              <a:rPr sz="2000" dirty="0">
                <a:latin typeface="Arial"/>
                <a:cs typeface="Arial"/>
              </a:rPr>
              <a:t>on</a:t>
            </a:r>
            <a:r>
              <a:rPr sz="2000" spc="-5" dirty="0">
                <a:latin typeface="Arial"/>
                <a:cs typeface="Arial"/>
              </a:rPr>
              <a:t> aquatic</a:t>
            </a:r>
            <a:r>
              <a:rPr sz="2000" spc="-20" dirty="0">
                <a:latin typeface="Arial"/>
                <a:cs typeface="Arial"/>
              </a:rPr>
              <a:t> </a:t>
            </a:r>
            <a:r>
              <a:rPr sz="2000" dirty="0">
                <a:latin typeface="Arial"/>
                <a:cs typeface="Arial"/>
              </a:rPr>
              <a:t>insects.</a:t>
            </a:r>
            <a:r>
              <a:rPr sz="2000" spc="-70" dirty="0">
                <a:latin typeface="Arial"/>
                <a:cs typeface="Arial"/>
              </a:rPr>
              <a:t> </a:t>
            </a:r>
            <a:r>
              <a:rPr sz="2000" spc="5" dirty="0">
                <a:latin typeface="Arial"/>
                <a:cs typeface="Arial"/>
              </a:rPr>
              <a:t>The</a:t>
            </a:r>
            <a:r>
              <a:rPr sz="2000" spc="-25" dirty="0">
                <a:latin typeface="Arial"/>
                <a:cs typeface="Arial"/>
              </a:rPr>
              <a:t> </a:t>
            </a:r>
            <a:r>
              <a:rPr sz="2000" dirty="0">
                <a:latin typeface="Arial"/>
                <a:cs typeface="Arial"/>
              </a:rPr>
              <a:t>teeth</a:t>
            </a:r>
            <a:r>
              <a:rPr sz="2000" spc="-30" dirty="0">
                <a:latin typeface="Arial"/>
                <a:cs typeface="Arial"/>
              </a:rPr>
              <a:t> </a:t>
            </a:r>
            <a:r>
              <a:rPr sz="2000" spc="-5" dirty="0">
                <a:latin typeface="Arial"/>
                <a:cs typeface="Arial"/>
              </a:rPr>
              <a:t>are lost</a:t>
            </a:r>
            <a:r>
              <a:rPr sz="2000" spc="-10" dirty="0">
                <a:latin typeface="Arial"/>
                <a:cs typeface="Arial"/>
              </a:rPr>
              <a:t> </a:t>
            </a:r>
            <a:r>
              <a:rPr sz="2000" dirty="0">
                <a:latin typeface="Arial"/>
                <a:cs typeface="Arial"/>
              </a:rPr>
              <a:t>as</a:t>
            </a:r>
            <a:r>
              <a:rPr sz="2000" spc="-20" dirty="0">
                <a:latin typeface="Arial"/>
                <a:cs typeface="Arial"/>
              </a:rPr>
              <a:t> </a:t>
            </a:r>
            <a:r>
              <a:rPr sz="2000" dirty="0">
                <a:latin typeface="Arial"/>
                <a:cs typeface="Arial"/>
              </a:rPr>
              <a:t>they</a:t>
            </a:r>
            <a:r>
              <a:rPr sz="2000" spc="-35" dirty="0">
                <a:latin typeface="Arial"/>
                <a:cs typeface="Arial"/>
              </a:rPr>
              <a:t> grow,</a:t>
            </a:r>
            <a:r>
              <a:rPr sz="2000" spc="50" dirty="0">
                <a:latin typeface="Arial"/>
                <a:cs typeface="Arial"/>
              </a:rPr>
              <a:t> </a:t>
            </a:r>
            <a:r>
              <a:rPr sz="2000" dirty="0">
                <a:latin typeface="Arial"/>
                <a:cs typeface="Arial"/>
              </a:rPr>
              <a:t>and</a:t>
            </a:r>
            <a:r>
              <a:rPr sz="2000" spc="-25" dirty="0">
                <a:latin typeface="Arial"/>
                <a:cs typeface="Arial"/>
              </a:rPr>
              <a:t> </a:t>
            </a:r>
            <a:r>
              <a:rPr sz="2000" spc="-5" dirty="0">
                <a:latin typeface="Arial"/>
                <a:cs typeface="Arial"/>
              </a:rPr>
              <a:t>larger </a:t>
            </a:r>
            <a:r>
              <a:rPr sz="2000" spc="-540" dirty="0">
                <a:latin typeface="Arial"/>
                <a:cs typeface="Arial"/>
              </a:rPr>
              <a:t> </a:t>
            </a:r>
            <a:r>
              <a:rPr sz="2000" dirty="0">
                <a:latin typeface="Arial"/>
                <a:cs typeface="Arial"/>
              </a:rPr>
              <a:t>fish</a:t>
            </a:r>
            <a:r>
              <a:rPr sz="2000" spc="-55" dirty="0">
                <a:latin typeface="Arial"/>
                <a:cs typeface="Arial"/>
              </a:rPr>
              <a:t> </a:t>
            </a:r>
            <a:r>
              <a:rPr sz="2000" spc="5" dirty="0">
                <a:latin typeface="Arial"/>
                <a:cs typeface="Arial"/>
              </a:rPr>
              <a:t>feed</a:t>
            </a:r>
            <a:r>
              <a:rPr sz="2000" spc="-50" dirty="0">
                <a:latin typeface="Arial"/>
                <a:cs typeface="Arial"/>
              </a:rPr>
              <a:t> </a:t>
            </a:r>
            <a:r>
              <a:rPr sz="2000" dirty="0">
                <a:latin typeface="Arial"/>
                <a:cs typeface="Arial"/>
              </a:rPr>
              <a:t>only</a:t>
            </a:r>
            <a:r>
              <a:rPr sz="2000" spc="-20" dirty="0">
                <a:latin typeface="Arial"/>
                <a:cs typeface="Arial"/>
              </a:rPr>
              <a:t> </a:t>
            </a:r>
            <a:r>
              <a:rPr sz="2000" dirty="0">
                <a:latin typeface="Arial"/>
                <a:cs typeface="Arial"/>
              </a:rPr>
              <a:t>on</a:t>
            </a:r>
            <a:r>
              <a:rPr sz="2000" spc="-10" dirty="0">
                <a:latin typeface="Arial"/>
                <a:cs typeface="Arial"/>
              </a:rPr>
              <a:t> </a:t>
            </a:r>
            <a:r>
              <a:rPr sz="2000" spc="-5" dirty="0">
                <a:latin typeface="Arial"/>
                <a:cs typeface="Arial"/>
              </a:rPr>
              <a:t>algae.</a:t>
            </a:r>
            <a:endParaRPr sz="2000">
              <a:latin typeface="Arial"/>
              <a:cs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31800" y="386079"/>
            <a:ext cx="3695700" cy="500380"/>
            <a:chOff x="431800" y="386079"/>
            <a:chExt cx="3695700" cy="500380"/>
          </a:xfrm>
        </p:grpSpPr>
        <p:pic>
          <p:nvPicPr>
            <p:cNvPr id="3" name="object 3"/>
            <p:cNvPicPr/>
            <p:nvPr/>
          </p:nvPicPr>
          <p:blipFill>
            <a:blip r:embed="rId2" cstate="print"/>
            <a:stretch>
              <a:fillRect/>
            </a:stretch>
          </p:blipFill>
          <p:spPr>
            <a:xfrm>
              <a:off x="431800" y="386079"/>
              <a:ext cx="1709419" cy="500379"/>
            </a:xfrm>
            <a:prstGeom prst="rect">
              <a:avLst/>
            </a:prstGeom>
          </p:spPr>
        </p:pic>
        <p:pic>
          <p:nvPicPr>
            <p:cNvPr id="4" name="object 4"/>
            <p:cNvPicPr/>
            <p:nvPr/>
          </p:nvPicPr>
          <p:blipFill>
            <a:blip r:embed="rId3" cstate="print"/>
            <a:stretch>
              <a:fillRect/>
            </a:stretch>
          </p:blipFill>
          <p:spPr>
            <a:xfrm>
              <a:off x="1732280" y="386079"/>
              <a:ext cx="2395220" cy="500379"/>
            </a:xfrm>
            <a:prstGeom prst="rect">
              <a:avLst/>
            </a:prstGeom>
          </p:spPr>
        </p:pic>
      </p:grpSp>
      <p:grpSp>
        <p:nvGrpSpPr>
          <p:cNvPr id="5" name="object 5"/>
          <p:cNvGrpSpPr/>
          <p:nvPr/>
        </p:nvGrpSpPr>
        <p:grpSpPr>
          <a:xfrm>
            <a:off x="431800" y="1117600"/>
            <a:ext cx="8234680" cy="1224280"/>
            <a:chOff x="431800" y="1117600"/>
            <a:chExt cx="8234680" cy="1224280"/>
          </a:xfrm>
        </p:grpSpPr>
        <p:pic>
          <p:nvPicPr>
            <p:cNvPr id="6" name="object 6"/>
            <p:cNvPicPr/>
            <p:nvPr/>
          </p:nvPicPr>
          <p:blipFill>
            <a:blip r:embed="rId4" cstate="print"/>
            <a:stretch>
              <a:fillRect/>
            </a:stretch>
          </p:blipFill>
          <p:spPr>
            <a:xfrm>
              <a:off x="431800" y="1117600"/>
              <a:ext cx="7833360" cy="500379"/>
            </a:xfrm>
            <a:prstGeom prst="rect">
              <a:avLst/>
            </a:prstGeom>
          </p:spPr>
        </p:pic>
        <p:pic>
          <p:nvPicPr>
            <p:cNvPr id="7" name="object 7"/>
            <p:cNvPicPr/>
            <p:nvPr/>
          </p:nvPicPr>
          <p:blipFill>
            <a:blip r:embed="rId5" cstate="print"/>
            <a:stretch>
              <a:fillRect/>
            </a:stretch>
          </p:blipFill>
          <p:spPr>
            <a:xfrm>
              <a:off x="434340" y="1483359"/>
              <a:ext cx="8232139" cy="502919"/>
            </a:xfrm>
            <a:prstGeom prst="rect">
              <a:avLst/>
            </a:prstGeom>
          </p:spPr>
        </p:pic>
        <p:pic>
          <p:nvPicPr>
            <p:cNvPr id="8" name="object 8"/>
            <p:cNvPicPr/>
            <p:nvPr/>
          </p:nvPicPr>
          <p:blipFill>
            <a:blip r:embed="rId6" cstate="print"/>
            <a:stretch>
              <a:fillRect/>
            </a:stretch>
          </p:blipFill>
          <p:spPr>
            <a:xfrm>
              <a:off x="571500" y="1894840"/>
              <a:ext cx="3975099" cy="264160"/>
            </a:xfrm>
            <a:prstGeom prst="rect">
              <a:avLst/>
            </a:prstGeom>
          </p:spPr>
        </p:pic>
        <p:pic>
          <p:nvPicPr>
            <p:cNvPr id="9" name="object 9"/>
            <p:cNvPicPr/>
            <p:nvPr/>
          </p:nvPicPr>
          <p:blipFill>
            <a:blip r:embed="rId7" cstate="print"/>
            <a:stretch>
              <a:fillRect/>
            </a:stretch>
          </p:blipFill>
          <p:spPr>
            <a:xfrm>
              <a:off x="4328160" y="1894840"/>
              <a:ext cx="274320" cy="264160"/>
            </a:xfrm>
            <a:prstGeom prst="rect">
              <a:avLst/>
            </a:prstGeom>
          </p:spPr>
        </p:pic>
        <p:pic>
          <p:nvPicPr>
            <p:cNvPr id="10" name="object 10"/>
            <p:cNvPicPr/>
            <p:nvPr/>
          </p:nvPicPr>
          <p:blipFill>
            <a:blip r:embed="rId8" cstate="print"/>
            <a:stretch>
              <a:fillRect/>
            </a:stretch>
          </p:blipFill>
          <p:spPr>
            <a:xfrm>
              <a:off x="4384040" y="1894840"/>
              <a:ext cx="571500" cy="264160"/>
            </a:xfrm>
            <a:prstGeom prst="rect">
              <a:avLst/>
            </a:prstGeom>
          </p:spPr>
        </p:pic>
        <p:pic>
          <p:nvPicPr>
            <p:cNvPr id="11" name="object 11"/>
            <p:cNvPicPr/>
            <p:nvPr/>
          </p:nvPicPr>
          <p:blipFill>
            <a:blip r:embed="rId7" cstate="print"/>
            <a:stretch>
              <a:fillRect/>
            </a:stretch>
          </p:blipFill>
          <p:spPr>
            <a:xfrm>
              <a:off x="4739640" y="1894840"/>
              <a:ext cx="274320" cy="264160"/>
            </a:xfrm>
            <a:prstGeom prst="rect">
              <a:avLst/>
            </a:prstGeom>
          </p:spPr>
        </p:pic>
        <p:pic>
          <p:nvPicPr>
            <p:cNvPr id="12" name="object 12"/>
            <p:cNvPicPr/>
            <p:nvPr/>
          </p:nvPicPr>
          <p:blipFill>
            <a:blip r:embed="rId9" cstate="print"/>
            <a:stretch>
              <a:fillRect/>
            </a:stretch>
          </p:blipFill>
          <p:spPr>
            <a:xfrm>
              <a:off x="4795520" y="1894840"/>
              <a:ext cx="627379" cy="264160"/>
            </a:xfrm>
            <a:prstGeom prst="rect">
              <a:avLst/>
            </a:prstGeom>
          </p:spPr>
        </p:pic>
        <p:pic>
          <p:nvPicPr>
            <p:cNvPr id="13" name="object 13"/>
            <p:cNvPicPr/>
            <p:nvPr/>
          </p:nvPicPr>
          <p:blipFill>
            <a:blip r:embed="rId7" cstate="print"/>
            <a:stretch>
              <a:fillRect/>
            </a:stretch>
          </p:blipFill>
          <p:spPr>
            <a:xfrm>
              <a:off x="5207000" y="1894840"/>
              <a:ext cx="274320" cy="264160"/>
            </a:xfrm>
            <a:prstGeom prst="rect">
              <a:avLst/>
            </a:prstGeom>
          </p:spPr>
        </p:pic>
        <p:pic>
          <p:nvPicPr>
            <p:cNvPr id="14" name="object 14"/>
            <p:cNvPicPr/>
            <p:nvPr/>
          </p:nvPicPr>
          <p:blipFill>
            <a:blip r:embed="rId10" cstate="print"/>
            <a:stretch>
              <a:fillRect/>
            </a:stretch>
          </p:blipFill>
          <p:spPr>
            <a:xfrm>
              <a:off x="5262879" y="1894840"/>
              <a:ext cx="769619" cy="264160"/>
            </a:xfrm>
            <a:prstGeom prst="rect">
              <a:avLst/>
            </a:prstGeom>
          </p:spPr>
        </p:pic>
        <p:pic>
          <p:nvPicPr>
            <p:cNvPr id="15" name="object 15"/>
            <p:cNvPicPr/>
            <p:nvPr/>
          </p:nvPicPr>
          <p:blipFill>
            <a:blip r:embed="rId7" cstate="print"/>
            <a:stretch>
              <a:fillRect/>
            </a:stretch>
          </p:blipFill>
          <p:spPr>
            <a:xfrm>
              <a:off x="5814060" y="1894840"/>
              <a:ext cx="274320" cy="264160"/>
            </a:xfrm>
            <a:prstGeom prst="rect">
              <a:avLst/>
            </a:prstGeom>
          </p:spPr>
        </p:pic>
        <p:pic>
          <p:nvPicPr>
            <p:cNvPr id="16" name="object 16"/>
            <p:cNvPicPr/>
            <p:nvPr/>
          </p:nvPicPr>
          <p:blipFill>
            <a:blip r:embed="rId11" cstate="print"/>
            <a:stretch>
              <a:fillRect/>
            </a:stretch>
          </p:blipFill>
          <p:spPr>
            <a:xfrm>
              <a:off x="525780" y="2077719"/>
              <a:ext cx="4859019" cy="264160"/>
            </a:xfrm>
            <a:prstGeom prst="rect">
              <a:avLst/>
            </a:prstGeom>
          </p:spPr>
        </p:pic>
      </p:grpSp>
      <p:sp>
        <p:nvSpPr>
          <p:cNvPr id="17" name="object 17"/>
          <p:cNvSpPr txBox="1"/>
          <p:nvPr/>
        </p:nvSpPr>
        <p:spPr>
          <a:xfrm>
            <a:off x="612140" y="472440"/>
            <a:ext cx="3312795" cy="391160"/>
          </a:xfrm>
          <a:prstGeom prst="rect">
            <a:avLst/>
          </a:prstGeom>
        </p:spPr>
        <p:txBody>
          <a:bodyPr vert="horz" wrap="square" lIns="0" tIns="12700" rIns="0" bIns="0" rtlCol="0">
            <a:spAutoFit/>
          </a:bodyPr>
          <a:lstStyle/>
          <a:p>
            <a:pPr marL="12700">
              <a:lnSpc>
                <a:spcPct val="100000"/>
              </a:lnSpc>
              <a:spcBef>
                <a:spcPts val="100"/>
              </a:spcBef>
            </a:pPr>
            <a:r>
              <a:rPr sz="2400" b="1" spc="-5" dirty="0">
                <a:solidFill>
                  <a:srgbClr val="FFFFFF"/>
                </a:solidFill>
                <a:latin typeface="Tahoma"/>
                <a:cs typeface="Tahoma"/>
              </a:rPr>
              <a:t>Mekong</a:t>
            </a:r>
            <a:r>
              <a:rPr sz="2400" b="1" spc="-20" dirty="0">
                <a:solidFill>
                  <a:srgbClr val="FFFFFF"/>
                </a:solidFill>
                <a:latin typeface="Tahoma"/>
                <a:cs typeface="Tahoma"/>
              </a:rPr>
              <a:t> </a:t>
            </a:r>
            <a:r>
              <a:rPr sz="2400" b="1" spc="-5" dirty="0">
                <a:solidFill>
                  <a:srgbClr val="FFFFFF"/>
                </a:solidFill>
                <a:latin typeface="Tahoma"/>
                <a:cs typeface="Tahoma"/>
              </a:rPr>
              <a:t>Giant</a:t>
            </a:r>
            <a:r>
              <a:rPr sz="2400" b="1" spc="-20" dirty="0">
                <a:solidFill>
                  <a:srgbClr val="FFFFFF"/>
                </a:solidFill>
                <a:latin typeface="Tahoma"/>
                <a:cs typeface="Tahoma"/>
              </a:rPr>
              <a:t> </a:t>
            </a:r>
            <a:r>
              <a:rPr sz="2400" b="1" spc="-5" dirty="0">
                <a:solidFill>
                  <a:srgbClr val="FFFFFF"/>
                </a:solidFill>
                <a:latin typeface="Tahoma"/>
                <a:cs typeface="Tahoma"/>
              </a:rPr>
              <a:t>Catfish</a:t>
            </a:r>
            <a:endParaRPr sz="2400">
              <a:latin typeface="Tahoma"/>
              <a:cs typeface="Tahoma"/>
            </a:endParaRPr>
          </a:p>
        </p:txBody>
      </p:sp>
      <p:sp>
        <p:nvSpPr>
          <p:cNvPr id="18" name="object 18"/>
          <p:cNvSpPr txBox="1"/>
          <p:nvPr/>
        </p:nvSpPr>
        <p:spPr>
          <a:xfrm>
            <a:off x="612140" y="1203959"/>
            <a:ext cx="7847330" cy="1125220"/>
          </a:xfrm>
          <a:prstGeom prst="rect">
            <a:avLst/>
          </a:prstGeom>
        </p:spPr>
        <p:txBody>
          <a:bodyPr vert="horz" wrap="square" lIns="0" tIns="12700" rIns="0" bIns="0" rtlCol="0">
            <a:spAutoFit/>
          </a:bodyPr>
          <a:lstStyle/>
          <a:p>
            <a:pPr marL="12700" marR="5080">
              <a:lnSpc>
                <a:spcPct val="100000"/>
              </a:lnSpc>
              <a:spcBef>
                <a:spcPts val="100"/>
              </a:spcBef>
            </a:pPr>
            <a:r>
              <a:rPr sz="2400" spc="-5" dirty="0">
                <a:solidFill>
                  <a:srgbClr val="FFFFFF"/>
                </a:solidFill>
                <a:latin typeface="Tahoma"/>
                <a:cs typeface="Tahoma"/>
              </a:rPr>
              <a:t>This</a:t>
            </a:r>
            <a:r>
              <a:rPr sz="2400" spc="-10" dirty="0">
                <a:solidFill>
                  <a:srgbClr val="FFFFFF"/>
                </a:solidFill>
                <a:latin typeface="Tahoma"/>
                <a:cs typeface="Tahoma"/>
              </a:rPr>
              <a:t> </a:t>
            </a:r>
            <a:r>
              <a:rPr sz="2400" spc="-5" dirty="0">
                <a:solidFill>
                  <a:srgbClr val="FFFFFF"/>
                </a:solidFill>
                <a:latin typeface="Tahoma"/>
                <a:cs typeface="Tahoma"/>
              </a:rPr>
              <a:t>fish</a:t>
            </a:r>
            <a:r>
              <a:rPr sz="2400" spc="-15" dirty="0">
                <a:solidFill>
                  <a:srgbClr val="FFFFFF"/>
                </a:solidFill>
                <a:latin typeface="Tahoma"/>
                <a:cs typeface="Tahoma"/>
              </a:rPr>
              <a:t> </a:t>
            </a:r>
            <a:r>
              <a:rPr sz="2400" spc="-5" dirty="0">
                <a:solidFill>
                  <a:srgbClr val="FFFFFF"/>
                </a:solidFill>
                <a:latin typeface="Tahoma"/>
                <a:cs typeface="Tahoma"/>
              </a:rPr>
              <a:t>was</a:t>
            </a:r>
            <a:r>
              <a:rPr sz="2400" spc="20" dirty="0">
                <a:solidFill>
                  <a:srgbClr val="FFFFFF"/>
                </a:solidFill>
                <a:latin typeface="Tahoma"/>
                <a:cs typeface="Tahoma"/>
              </a:rPr>
              <a:t> </a:t>
            </a:r>
            <a:r>
              <a:rPr sz="2400" spc="-5" dirty="0">
                <a:solidFill>
                  <a:srgbClr val="FFFFFF"/>
                </a:solidFill>
                <a:latin typeface="Tahoma"/>
                <a:cs typeface="Tahoma"/>
              </a:rPr>
              <a:t>caught</a:t>
            </a:r>
            <a:r>
              <a:rPr sz="2400" spc="5" dirty="0">
                <a:solidFill>
                  <a:srgbClr val="FFFFFF"/>
                </a:solidFill>
                <a:latin typeface="Tahoma"/>
                <a:cs typeface="Tahoma"/>
              </a:rPr>
              <a:t> </a:t>
            </a:r>
            <a:r>
              <a:rPr sz="2400" spc="-5" dirty="0">
                <a:solidFill>
                  <a:srgbClr val="FFFFFF"/>
                </a:solidFill>
                <a:latin typeface="Tahoma"/>
                <a:cs typeface="Tahoma"/>
              </a:rPr>
              <a:t>on</a:t>
            </a:r>
            <a:r>
              <a:rPr sz="2400" spc="10" dirty="0">
                <a:solidFill>
                  <a:srgbClr val="FFFFFF"/>
                </a:solidFill>
                <a:latin typeface="Tahoma"/>
                <a:cs typeface="Tahoma"/>
              </a:rPr>
              <a:t> </a:t>
            </a:r>
            <a:r>
              <a:rPr sz="2400" spc="-5" dirty="0">
                <a:solidFill>
                  <a:srgbClr val="FFFFFF"/>
                </a:solidFill>
                <a:latin typeface="Tahoma"/>
                <a:cs typeface="Tahoma"/>
              </a:rPr>
              <a:t>May</a:t>
            </a:r>
            <a:r>
              <a:rPr sz="2400" spc="10" dirty="0">
                <a:solidFill>
                  <a:srgbClr val="FFFFFF"/>
                </a:solidFill>
                <a:latin typeface="Tahoma"/>
                <a:cs typeface="Tahoma"/>
              </a:rPr>
              <a:t> </a:t>
            </a:r>
            <a:r>
              <a:rPr sz="2400" dirty="0">
                <a:solidFill>
                  <a:srgbClr val="FFFFFF"/>
                </a:solidFill>
                <a:latin typeface="Tahoma"/>
                <a:cs typeface="Tahoma"/>
              </a:rPr>
              <a:t>1,</a:t>
            </a:r>
            <a:r>
              <a:rPr sz="2400" spc="-20" dirty="0">
                <a:solidFill>
                  <a:srgbClr val="FFFFFF"/>
                </a:solidFill>
                <a:latin typeface="Tahoma"/>
                <a:cs typeface="Tahoma"/>
              </a:rPr>
              <a:t> </a:t>
            </a:r>
            <a:r>
              <a:rPr sz="2400" dirty="0">
                <a:solidFill>
                  <a:srgbClr val="FFFFFF"/>
                </a:solidFill>
                <a:latin typeface="Tahoma"/>
                <a:cs typeface="Tahoma"/>
              </a:rPr>
              <a:t>2005</a:t>
            </a:r>
            <a:r>
              <a:rPr sz="2400" spc="-25" dirty="0">
                <a:solidFill>
                  <a:srgbClr val="FFFFFF"/>
                </a:solidFill>
                <a:latin typeface="Tahoma"/>
                <a:cs typeface="Tahoma"/>
              </a:rPr>
              <a:t> </a:t>
            </a:r>
            <a:r>
              <a:rPr sz="2400" spc="-5" dirty="0">
                <a:solidFill>
                  <a:srgbClr val="FFFFFF"/>
                </a:solidFill>
                <a:latin typeface="Tahoma"/>
                <a:cs typeface="Tahoma"/>
              </a:rPr>
              <a:t>from</a:t>
            </a:r>
            <a:r>
              <a:rPr sz="2400" spc="15" dirty="0">
                <a:solidFill>
                  <a:srgbClr val="FFFFFF"/>
                </a:solidFill>
                <a:latin typeface="Tahoma"/>
                <a:cs typeface="Tahoma"/>
              </a:rPr>
              <a:t> </a:t>
            </a:r>
            <a:r>
              <a:rPr sz="2400" spc="-5" dirty="0">
                <a:solidFill>
                  <a:srgbClr val="FFFFFF"/>
                </a:solidFill>
                <a:latin typeface="Tahoma"/>
                <a:cs typeface="Tahoma"/>
              </a:rPr>
              <a:t>the</a:t>
            </a:r>
            <a:r>
              <a:rPr sz="2400" spc="-15" dirty="0">
                <a:solidFill>
                  <a:srgbClr val="FFFFFF"/>
                </a:solidFill>
                <a:latin typeface="Tahoma"/>
                <a:cs typeface="Tahoma"/>
              </a:rPr>
              <a:t> </a:t>
            </a:r>
            <a:r>
              <a:rPr sz="2400" spc="-5" dirty="0">
                <a:solidFill>
                  <a:srgbClr val="FFFFFF"/>
                </a:solidFill>
                <a:latin typeface="Tahoma"/>
                <a:cs typeface="Tahoma"/>
              </a:rPr>
              <a:t>Mekong </a:t>
            </a:r>
            <a:r>
              <a:rPr sz="2400" dirty="0">
                <a:solidFill>
                  <a:srgbClr val="FFFFFF"/>
                </a:solidFill>
                <a:latin typeface="Tahoma"/>
                <a:cs typeface="Tahoma"/>
              </a:rPr>
              <a:t> </a:t>
            </a:r>
            <a:r>
              <a:rPr sz="2400" spc="-10" dirty="0">
                <a:solidFill>
                  <a:srgbClr val="FFFFFF"/>
                </a:solidFill>
                <a:latin typeface="Tahoma"/>
                <a:cs typeface="Tahoma"/>
              </a:rPr>
              <a:t>River</a:t>
            </a:r>
            <a:r>
              <a:rPr sz="2400" dirty="0">
                <a:solidFill>
                  <a:srgbClr val="FFFFFF"/>
                </a:solidFill>
                <a:latin typeface="Tahoma"/>
                <a:cs typeface="Tahoma"/>
              </a:rPr>
              <a:t> </a:t>
            </a:r>
            <a:r>
              <a:rPr sz="2400" spc="-5" dirty="0">
                <a:solidFill>
                  <a:srgbClr val="FFFFFF"/>
                </a:solidFill>
                <a:latin typeface="Tahoma"/>
                <a:cs typeface="Tahoma"/>
              </a:rPr>
              <a:t>in</a:t>
            </a:r>
            <a:r>
              <a:rPr sz="2400" spc="10" dirty="0">
                <a:solidFill>
                  <a:srgbClr val="FFFFFF"/>
                </a:solidFill>
                <a:latin typeface="Tahoma"/>
                <a:cs typeface="Tahoma"/>
              </a:rPr>
              <a:t> </a:t>
            </a:r>
            <a:r>
              <a:rPr sz="2400" spc="-5" dirty="0">
                <a:solidFill>
                  <a:srgbClr val="FFFFFF"/>
                </a:solidFill>
                <a:latin typeface="Tahoma"/>
                <a:cs typeface="Tahoma"/>
              </a:rPr>
              <a:t>Thailand.</a:t>
            </a:r>
            <a:r>
              <a:rPr sz="2400" spc="20" dirty="0">
                <a:solidFill>
                  <a:srgbClr val="FFFFFF"/>
                </a:solidFill>
                <a:latin typeface="Tahoma"/>
                <a:cs typeface="Tahoma"/>
              </a:rPr>
              <a:t> </a:t>
            </a:r>
            <a:r>
              <a:rPr sz="2400" spc="-5" dirty="0">
                <a:solidFill>
                  <a:srgbClr val="FFFFFF"/>
                </a:solidFill>
                <a:latin typeface="Tahoma"/>
                <a:cs typeface="Tahoma"/>
              </a:rPr>
              <a:t>It</a:t>
            </a:r>
            <a:r>
              <a:rPr sz="2400" spc="-15" dirty="0">
                <a:solidFill>
                  <a:srgbClr val="FFFFFF"/>
                </a:solidFill>
                <a:latin typeface="Tahoma"/>
                <a:cs typeface="Tahoma"/>
              </a:rPr>
              <a:t> </a:t>
            </a:r>
            <a:r>
              <a:rPr sz="2400" spc="-5" dirty="0">
                <a:solidFill>
                  <a:srgbClr val="FFFFFF"/>
                </a:solidFill>
                <a:latin typeface="Tahoma"/>
                <a:cs typeface="Tahoma"/>
              </a:rPr>
              <a:t>was</a:t>
            </a:r>
            <a:r>
              <a:rPr sz="2400" spc="15" dirty="0">
                <a:solidFill>
                  <a:srgbClr val="FFFFFF"/>
                </a:solidFill>
                <a:latin typeface="Tahoma"/>
                <a:cs typeface="Tahoma"/>
              </a:rPr>
              <a:t> </a:t>
            </a:r>
            <a:r>
              <a:rPr sz="2400" spc="-5" dirty="0">
                <a:solidFill>
                  <a:srgbClr val="FFFFFF"/>
                </a:solidFill>
                <a:latin typeface="Tahoma"/>
                <a:cs typeface="Tahoma"/>
              </a:rPr>
              <a:t>2.7 </a:t>
            </a:r>
            <a:r>
              <a:rPr sz="2400" dirty="0">
                <a:solidFill>
                  <a:srgbClr val="FFFFFF"/>
                </a:solidFill>
                <a:latin typeface="Tahoma"/>
                <a:cs typeface="Tahoma"/>
              </a:rPr>
              <a:t>m</a:t>
            </a:r>
            <a:r>
              <a:rPr sz="2400" spc="-10" dirty="0">
                <a:solidFill>
                  <a:srgbClr val="FFFFFF"/>
                </a:solidFill>
                <a:latin typeface="Tahoma"/>
                <a:cs typeface="Tahoma"/>
              </a:rPr>
              <a:t> </a:t>
            </a:r>
            <a:r>
              <a:rPr sz="2400" spc="-5" dirty="0">
                <a:solidFill>
                  <a:srgbClr val="FFFFFF"/>
                </a:solidFill>
                <a:latin typeface="Tahoma"/>
                <a:cs typeface="Tahoma"/>
              </a:rPr>
              <a:t>long,</a:t>
            </a:r>
            <a:r>
              <a:rPr sz="2400" dirty="0">
                <a:solidFill>
                  <a:srgbClr val="FFFFFF"/>
                </a:solidFill>
                <a:latin typeface="Tahoma"/>
                <a:cs typeface="Tahoma"/>
              </a:rPr>
              <a:t> and </a:t>
            </a:r>
            <a:r>
              <a:rPr sz="2400" spc="-5" dirty="0">
                <a:solidFill>
                  <a:srgbClr val="FFFFFF"/>
                </a:solidFill>
                <a:latin typeface="Tahoma"/>
                <a:cs typeface="Tahoma"/>
              </a:rPr>
              <a:t>weighed</a:t>
            </a:r>
            <a:r>
              <a:rPr sz="2400" spc="15" dirty="0">
                <a:solidFill>
                  <a:srgbClr val="FFFFFF"/>
                </a:solidFill>
                <a:latin typeface="Tahoma"/>
                <a:cs typeface="Tahoma"/>
              </a:rPr>
              <a:t> </a:t>
            </a:r>
            <a:r>
              <a:rPr sz="2400" dirty="0">
                <a:solidFill>
                  <a:srgbClr val="FFFFFF"/>
                </a:solidFill>
                <a:latin typeface="Tahoma"/>
                <a:cs typeface="Tahoma"/>
              </a:rPr>
              <a:t>393</a:t>
            </a:r>
            <a:r>
              <a:rPr sz="2400" spc="-25" dirty="0">
                <a:solidFill>
                  <a:srgbClr val="FFFFFF"/>
                </a:solidFill>
                <a:latin typeface="Tahoma"/>
                <a:cs typeface="Tahoma"/>
              </a:rPr>
              <a:t> </a:t>
            </a:r>
            <a:r>
              <a:rPr sz="2400" spc="-10" dirty="0">
                <a:solidFill>
                  <a:srgbClr val="FFFFFF"/>
                </a:solidFill>
                <a:latin typeface="Tahoma"/>
                <a:cs typeface="Tahoma"/>
              </a:rPr>
              <a:t>kg.</a:t>
            </a:r>
            <a:endParaRPr sz="2400">
              <a:latin typeface="Tahoma"/>
              <a:cs typeface="Tahoma"/>
            </a:endParaRPr>
          </a:p>
          <a:p>
            <a:pPr marL="12700" marR="2480310" indent="45085">
              <a:lnSpc>
                <a:spcPct val="100000"/>
              </a:lnSpc>
              <a:spcBef>
                <a:spcPts val="20"/>
              </a:spcBef>
            </a:pPr>
            <a:r>
              <a:rPr sz="1200" spc="-5" dirty="0">
                <a:solidFill>
                  <a:srgbClr val="FFFFFF"/>
                </a:solidFill>
                <a:latin typeface="Tahoma"/>
                <a:cs typeface="Tahoma"/>
              </a:rPr>
              <a:t>[Source:</a:t>
            </a:r>
            <a:r>
              <a:rPr sz="1200" spc="95" dirty="0">
                <a:solidFill>
                  <a:srgbClr val="FFFFFF"/>
                </a:solidFill>
                <a:latin typeface="Tahoma"/>
                <a:cs typeface="Tahoma"/>
              </a:rPr>
              <a:t> </a:t>
            </a:r>
            <a:r>
              <a:rPr sz="1200" spc="-5" dirty="0">
                <a:solidFill>
                  <a:srgbClr val="FFFFFF"/>
                </a:solidFill>
                <a:latin typeface="Tahoma"/>
                <a:cs typeface="Tahoma"/>
              </a:rPr>
              <a:t>&lt;</a:t>
            </a:r>
            <a:r>
              <a:rPr sz="1200" spc="-5" dirty="0">
                <a:solidFill>
                  <a:srgbClr val="FFFFFF"/>
                </a:solidFill>
                <a:latin typeface="Tahoma"/>
                <a:cs typeface="Tahoma"/>
                <a:hlinkClick r:id="rId12"/>
              </a:rPr>
              <a:t>http://www.smh.com.au/news/world/anglers-catch-293kg-monster- </a:t>
            </a:r>
            <a:r>
              <a:rPr sz="1200" spc="-360" dirty="0">
                <a:solidFill>
                  <a:srgbClr val="FFFFFF"/>
                </a:solidFill>
                <a:latin typeface="Tahoma"/>
                <a:cs typeface="Tahoma"/>
              </a:rPr>
              <a:t> </a:t>
            </a:r>
            <a:r>
              <a:rPr sz="1200" spc="-5" dirty="0">
                <a:solidFill>
                  <a:srgbClr val="FFFFFF"/>
                </a:solidFill>
                <a:latin typeface="Tahoma"/>
                <a:cs typeface="Tahoma"/>
              </a:rPr>
              <a:t>fish/2005/06/30/1119724729978.html&gt;.</a:t>
            </a:r>
            <a:r>
              <a:rPr sz="1200" spc="-60" dirty="0">
                <a:solidFill>
                  <a:srgbClr val="FFFFFF"/>
                </a:solidFill>
                <a:latin typeface="Tahoma"/>
                <a:cs typeface="Tahoma"/>
              </a:rPr>
              <a:t> </a:t>
            </a:r>
            <a:r>
              <a:rPr sz="1200" dirty="0">
                <a:solidFill>
                  <a:srgbClr val="FFFFFF"/>
                </a:solidFill>
                <a:latin typeface="Tahoma"/>
                <a:cs typeface="Tahoma"/>
              </a:rPr>
              <a:t>Accessed</a:t>
            </a:r>
            <a:r>
              <a:rPr sz="1200" spc="-40" dirty="0">
                <a:solidFill>
                  <a:srgbClr val="FFFFFF"/>
                </a:solidFill>
                <a:latin typeface="Tahoma"/>
                <a:cs typeface="Tahoma"/>
              </a:rPr>
              <a:t> </a:t>
            </a:r>
            <a:r>
              <a:rPr sz="1200" dirty="0">
                <a:solidFill>
                  <a:srgbClr val="FFFFFF"/>
                </a:solidFill>
                <a:latin typeface="Tahoma"/>
                <a:cs typeface="Tahoma"/>
              </a:rPr>
              <a:t>30</a:t>
            </a:r>
            <a:r>
              <a:rPr sz="1200" spc="-15" dirty="0">
                <a:solidFill>
                  <a:srgbClr val="FFFFFF"/>
                </a:solidFill>
                <a:latin typeface="Tahoma"/>
                <a:cs typeface="Tahoma"/>
              </a:rPr>
              <a:t> </a:t>
            </a:r>
            <a:r>
              <a:rPr sz="1200" spc="-10" dirty="0">
                <a:solidFill>
                  <a:srgbClr val="FFFFFF"/>
                </a:solidFill>
                <a:latin typeface="Tahoma"/>
                <a:cs typeface="Tahoma"/>
              </a:rPr>
              <a:t>January</a:t>
            </a:r>
            <a:r>
              <a:rPr sz="1200" spc="45" dirty="0">
                <a:solidFill>
                  <a:srgbClr val="FFFFFF"/>
                </a:solidFill>
                <a:latin typeface="Tahoma"/>
                <a:cs typeface="Tahoma"/>
              </a:rPr>
              <a:t> </a:t>
            </a:r>
            <a:r>
              <a:rPr sz="1200" spc="-5" dirty="0">
                <a:solidFill>
                  <a:srgbClr val="FFFFFF"/>
                </a:solidFill>
                <a:latin typeface="Tahoma"/>
                <a:cs typeface="Tahoma"/>
              </a:rPr>
              <a:t>2010.]</a:t>
            </a:r>
            <a:endParaRPr sz="1200">
              <a:latin typeface="Tahoma"/>
              <a:cs typeface="Tahoma"/>
            </a:endParaRPr>
          </a:p>
        </p:txBody>
      </p:sp>
      <p:pic>
        <p:nvPicPr>
          <p:cNvPr id="19" name="object 19"/>
          <p:cNvPicPr/>
          <p:nvPr/>
        </p:nvPicPr>
        <p:blipFill>
          <a:blip r:embed="rId13" cstate="print"/>
          <a:stretch>
            <a:fillRect/>
          </a:stretch>
        </p:blipFill>
        <p:spPr>
          <a:xfrm>
            <a:off x="990600" y="2667000"/>
            <a:ext cx="7086600" cy="373378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609600" y="1752638"/>
            <a:ext cx="8077149" cy="4770780"/>
          </a:xfrm>
          <a:prstGeom prst="rect">
            <a:avLst/>
          </a:prstGeom>
        </p:spPr>
      </p:pic>
      <p:sp>
        <p:nvSpPr>
          <p:cNvPr id="3" name="object 3"/>
          <p:cNvSpPr txBox="1">
            <a:spLocks noGrp="1"/>
          </p:cNvSpPr>
          <p:nvPr>
            <p:ph type="title"/>
          </p:nvPr>
        </p:nvSpPr>
        <p:spPr>
          <a:xfrm>
            <a:off x="840739" y="330200"/>
            <a:ext cx="6756400" cy="635000"/>
          </a:xfrm>
          <a:prstGeom prst="rect">
            <a:avLst/>
          </a:prstGeom>
        </p:spPr>
        <p:txBody>
          <a:bodyPr vert="horz" wrap="square" lIns="0" tIns="12700" rIns="0" bIns="0" rtlCol="0">
            <a:spAutoFit/>
          </a:bodyPr>
          <a:lstStyle/>
          <a:p>
            <a:pPr marL="12700" marR="5080">
              <a:lnSpc>
                <a:spcPct val="100000"/>
              </a:lnSpc>
              <a:spcBef>
                <a:spcPts val="100"/>
              </a:spcBef>
            </a:pPr>
            <a:r>
              <a:rPr sz="2000" b="1" spc="-5" dirty="0">
                <a:latin typeface="Arial"/>
                <a:cs typeface="Arial"/>
              </a:rPr>
              <a:t>Sutchi</a:t>
            </a:r>
            <a:r>
              <a:rPr sz="2000" b="1" spc="-35" dirty="0">
                <a:latin typeface="Arial"/>
                <a:cs typeface="Arial"/>
              </a:rPr>
              <a:t> </a:t>
            </a:r>
            <a:r>
              <a:rPr sz="2000" b="1" spc="-5" dirty="0">
                <a:latin typeface="Arial"/>
                <a:cs typeface="Arial"/>
              </a:rPr>
              <a:t>catfish,</a:t>
            </a:r>
            <a:r>
              <a:rPr sz="2000" b="1" spc="-35" dirty="0">
                <a:latin typeface="Arial"/>
                <a:cs typeface="Arial"/>
              </a:rPr>
              <a:t> </a:t>
            </a:r>
            <a:r>
              <a:rPr sz="2000" b="1" i="1" dirty="0">
                <a:latin typeface="Arial"/>
                <a:cs typeface="Arial"/>
              </a:rPr>
              <a:t>Pangasius</a:t>
            </a:r>
            <a:r>
              <a:rPr sz="2000" b="1" i="1" spc="-30" dirty="0">
                <a:latin typeface="Arial"/>
                <a:cs typeface="Arial"/>
              </a:rPr>
              <a:t> </a:t>
            </a:r>
            <a:r>
              <a:rPr sz="2000" b="1" i="1" spc="-5" dirty="0">
                <a:latin typeface="Arial"/>
                <a:cs typeface="Arial"/>
              </a:rPr>
              <a:t>hypophthalmus</a:t>
            </a:r>
            <a:r>
              <a:rPr sz="2000" spc="-5" dirty="0">
                <a:latin typeface="Arial"/>
                <a:cs typeface="Arial"/>
              </a:rPr>
              <a:t>.</a:t>
            </a:r>
            <a:r>
              <a:rPr sz="2000" spc="425" dirty="0">
                <a:latin typeface="Arial"/>
                <a:cs typeface="Arial"/>
              </a:rPr>
              <a:t> </a:t>
            </a:r>
            <a:r>
              <a:rPr sz="2000" dirty="0">
                <a:latin typeface="Arial"/>
                <a:cs typeface="Arial"/>
              </a:rPr>
              <a:t>Aquacultured </a:t>
            </a:r>
            <a:r>
              <a:rPr sz="2000" spc="-540" dirty="0">
                <a:latin typeface="Arial"/>
                <a:cs typeface="Arial"/>
              </a:rPr>
              <a:t> </a:t>
            </a:r>
            <a:r>
              <a:rPr sz="2000" dirty="0">
                <a:latin typeface="Arial"/>
                <a:cs typeface="Arial"/>
              </a:rPr>
              <a:t>sutchi</a:t>
            </a:r>
            <a:r>
              <a:rPr sz="2000" spc="-40" dirty="0">
                <a:latin typeface="Arial"/>
                <a:cs typeface="Arial"/>
              </a:rPr>
              <a:t> </a:t>
            </a:r>
            <a:r>
              <a:rPr sz="2000" dirty="0">
                <a:latin typeface="Arial"/>
                <a:cs typeface="Arial"/>
              </a:rPr>
              <a:t>catfish</a:t>
            </a:r>
            <a:r>
              <a:rPr sz="2000" spc="-50" dirty="0">
                <a:latin typeface="Arial"/>
                <a:cs typeface="Arial"/>
              </a:rPr>
              <a:t> </a:t>
            </a:r>
            <a:r>
              <a:rPr sz="2000" spc="-5" dirty="0">
                <a:latin typeface="Arial"/>
                <a:cs typeface="Arial"/>
              </a:rPr>
              <a:t>are</a:t>
            </a:r>
            <a:r>
              <a:rPr sz="2000" spc="-10" dirty="0">
                <a:latin typeface="Arial"/>
                <a:cs typeface="Arial"/>
              </a:rPr>
              <a:t> </a:t>
            </a:r>
            <a:r>
              <a:rPr sz="2000" spc="-5" dirty="0">
                <a:latin typeface="Arial"/>
                <a:cs typeface="Arial"/>
              </a:rPr>
              <a:t>sold</a:t>
            </a:r>
            <a:r>
              <a:rPr sz="2000" spc="-10" dirty="0">
                <a:latin typeface="Arial"/>
                <a:cs typeface="Arial"/>
              </a:rPr>
              <a:t> </a:t>
            </a:r>
            <a:r>
              <a:rPr sz="2000" dirty="0">
                <a:latin typeface="Arial"/>
                <a:cs typeface="Arial"/>
              </a:rPr>
              <a:t>as</a:t>
            </a:r>
            <a:r>
              <a:rPr sz="2000" spc="-20" dirty="0">
                <a:latin typeface="Arial"/>
                <a:cs typeface="Arial"/>
              </a:rPr>
              <a:t> </a:t>
            </a:r>
            <a:r>
              <a:rPr sz="2000" spc="-5" dirty="0">
                <a:latin typeface="Arial"/>
                <a:cs typeface="Arial"/>
              </a:rPr>
              <a:t>frozen</a:t>
            </a:r>
            <a:r>
              <a:rPr sz="2000" spc="-30" dirty="0">
                <a:latin typeface="Arial"/>
                <a:cs typeface="Arial"/>
              </a:rPr>
              <a:t> </a:t>
            </a:r>
            <a:r>
              <a:rPr sz="2000" dirty="0">
                <a:latin typeface="Arial"/>
                <a:cs typeface="Arial"/>
              </a:rPr>
              <a:t>fillets</a:t>
            </a:r>
            <a:endParaRPr sz="2000">
              <a:latin typeface="Arial"/>
              <a:cs typeface="Arial"/>
            </a:endParaRPr>
          </a:p>
        </p:txBody>
      </p:sp>
      <p:sp>
        <p:nvSpPr>
          <p:cNvPr id="4" name="object 4"/>
          <p:cNvSpPr txBox="1"/>
          <p:nvPr/>
        </p:nvSpPr>
        <p:spPr>
          <a:xfrm>
            <a:off x="840739" y="942340"/>
            <a:ext cx="4972050" cy="391160"/>
          </a:xfrm>
          <a:prstGeom prst="rect">
            <a:avLst/>
          </a:prstGeom>
        </p:spPr>
        <p:txBody>
          <a:bodyPr vert="horz" wrap="square" lIns="0" tIns="12700" rIns="0" bIns="0" rtlCol="0">
            <a:spAutoFit/>
          </a:bodyPr>
          <a:lstStyle/>
          <a:p>
            <a:pPr marL="12700">
              <a:lnSpc>
                <a:spcPct val="100000"/>
              </a:lnSpc>
              <a:spcBef>
                <a:spcPts val="100"/>
              </a:spcBef>
            </a:pPr>
            <a:r>
              <a:rPr sz="1200" spc="-5" dirty="0">
                <a:solidFill>
                  <a:srgbClr val="FFFFFF"/>
                </a:solidFill>
                <a:latin typeface="Arial"/>
                <a:cs typeface="Arial"/>
              </a:rPr>
              <a:t>[Source:</a:t>
            </a:r>
            <a:r>
              <a:rPr sz="1200" spc="40" dirty="0">
                <a:solidFill>
                  <a:srgbClr val="FFFFFF"/>
                </a:solidFill>
                <a:latin typeface="Arial"/>
                <a:cs typeface="Arial"/>
              </a:rPr>
              <a:t> </a:t>
            </a:r>
            <a:r>
              <a:rPr sz="1200" spc="-10" dirty="0">
                <a:solidFill>
                  <a:srgbClr val="FFFFFF"/>
                </a:solidFill>
                <a:latin typeface="Arial"/>
                <a:cs typeface="Arial"/>
                <a:hlinkClick r:id="rId3"/>
              </a:rPr>
              <a:t>http://fishbase.ifm-geomar.de/Summary/speciesSummary.php?id</a:t>
            </a:r>
            <a:endParaRPr sz="1200">
              <a:latin typeface="Arial"/>
              <a:cs typeface="Arial"/>
            </a:endParaRPr>
          </a:p>
          <a:p>
            <a:pPr marL="12700">
              <a:lnSpc>
                <a:spcPct val="100000"/>
              </a:lnSpc>
            </a:pPr>
            <a:r>
              <a:rPr sz="1200" spc="-10" dirty="0">
                <a:solidFill>
                  <a:srgbClr val="FFFFFF"/>
                </a:solidFill>
                <a:latin typeface="Arial"/>
                <a:cs typeface="Arial"/>
              </a:rPr>
              <a:t>=14154&amp;lang=portuguese_po&gt;.</a:t>
            </a:r>
            <a:r>
              <a:rPr sz="1200" spc="-25" dirty="0">
                <a:solidFill>
                  <a:srgbClr val="FFFFFF"/>
                </a:solidFill>
                <a:latin typeface="Arial"/>
                <a:cs typeface="Arial"/>
              </a:rPr>
              <a:t> </a:t>
            </a:r>
            <a:r>
              <a:rPr sz="1200" spc="-5" dirty="0">
                <a:solidFill>
                  <a:srgbClr val="FFFFFF"/>
                </a:solidFill>
                <a:latin typeface="Arial"/>
                <a:cs typeface="Arial"/>
              </a:rPr>
              <a:t>Accessed</a:t>
            </a:r>
            <a:r>
              <a:rPr sz="1200" spc="5" dirty="0">
                <a:solidFill>
                  <a:srgbClr val="FFFFFF"/>
                </a:solidFill>
                <a:latin typeface="Arial"/>
                <a:cs typeface="Arial"/>
              </a:rPr>
              <a:t> </a:t>
            </a:r>
            <a:r>
              <a:rPr sz="1200" spc="-10" dirty="0">
                <a:solidFill>
                  <a:srgbClr val="FFFFFF"/>
                </a:solidFill>
                <a:latin typeface="Arial"/>
                <a:cs typeface="Arial"/>
              </a:rPr>
              <a:t>30</a:t>
            </a:r>
            <a:r>
              <a:rPr sz="1200" spc="5" dirty="0">
                <a:solidFill>
                  <a:srgbClr val="FFFFFF"/>
                </a:solidFill>
                <a:latin typeface="Arial"/>
                <a:cs typeface="Arial"/>
              </a:rPr>
              <a:t> </a:t>
            </a:r>
            <a:r>
              <a:rPr sz="1200" spc="-10" dirty="0">
                <a:solidFill>
                  <a:srgbClr val="FFFFFF"/>
                </a:solidFill>
                <a:latin typeface="Arial"/>
                <a:cs typeface="Arial"/>
              </a:rPr>
              <a:t>January</a:t>
            </a:r>
            <a:r>
              <a:rPr sz="1200" spc="15" dirty="0">
                <a:solidFill>
                  <a:srgbClr val="FFFFFF"/>
                </a:solidFill>
                <a:latin typeface="Arial"/>
                <a:cs typeface="Arial"/>
              </a:rPr>
              <a:t> </a:t>
            </a:r>
            <a:r>
              <a:rPr sz="1200" spc="-10" dirty="0">
                <a:solidFill>
                  <a:srgbClr val="FFFFFF"/>
                </a:solidFill>
                <a:latin typeface="Arial"/>
                <a:cs typeface="Arial"/>
              </a:rPr>
              <a:t>2009.]</a:t>
            </a:r>
            <a:endParaRPr sz="1200">
              <a:latin typeface="Arial"/>
              <a:cs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550160" y="553720"/>
            <a:ext cx="4081779" cy="896619"/>
          </a:xfrm>
          <a:prstGeom prst="rect">
            <a:avLst/>
          </a:prstGeom>
        </p:spPr>
      </p:pic>
      <p:sp>
        <p:nvSpPr>
          <p:cNvPr id="3" name="object 3"/>
          <p:cNvSpPr txBox="1">
            <a:spLocks noGrp="1"/>
          </p:cNvSpPr>
          <p:nvPr>
            <p:ph type="title"/>
          </p:nvPr>
        </p:nvSpPr>
        <p:spPr>
          <a:xfrm>
            <a:off x="2883566" y="716279"/>
            <a:ext cx="3376929" cy="695960"/>
          </a:xfrm>
          <a:prstGeom prst="rect">
            <a:avLst/>
          </a:prstGeom>
        </p:spPr>
        <p:txBody>
          <a:bodyPr vert="horz" wrap="square" lIns="0" tIns="12700" rIns="0" bIns="0" rtlCol="0">
            <a:spAutoFit/>
          </a:bodyPr>
          <a:lstStyle/>
          <a:p>
            <a:pPr marL="12700">
              <a:lnSpc>
                <a:spcPct val="100000"/>
              </a:lnSpc>
              <a:spcBef>
                <a:spcPts val="100"/>
              </a:spcBef>
            </a:pPr>
            <a:r>
              <a:rPr spc="-5" dirty="0"/>
              <a:t>Fish</a:t>
            </a:r>
            <a:r>
              <a:rPr spc="-75" dirty="0"/>
              <a:t> </a:t>
            </a:r>
            <a:r>
              <a:rPr dirty="0"/>
              <a:t>&amp;</a:t>
            </a:r>
            <a:r>
              <a:rPr spc="-45" dirty="0"/>
              <a:t> </a:t>
            </a:r>
            <a:r>
              <a:rPr dirty="0"/>
              <a:t>Sphinx</a:t>
            </a:r>
          </a:p>
        </p:txBody>
      </p:sp>
      <p:grpSp>
        <p:nvGrpSpPr>
          <p:cNvPr id="5" name="object 5"/>
          <p:cNvGrpSpPr/>
          <p:nvPr/>
        </p:nvGrpSpPr>
        <p:grpSpPr>
          <a:xfrm>
            <a:off x="4935220" y="1950719"/>
            <a:ext cx="3827779" cy="3672840"/>
            <a:chOff x="4935220" y="1950719"/>
            <a:chExt cx="3827779" cy="3672840"/>
          </a:xfrm>
        </p:grpSpPr>
        <p:pic>
          <p:nvPicPr>
            <p:cNvPr id="6" name="object 6"/>
            <p:cNvPicPr/>
            <p:nvPr/>
          </p:nvPicPr>
          <p:blipFill>
            <a:blip r:embed="rId3" cstate="print"/>
            <a:stretch>
              <a:fillRect/>
            </a:stretch>
          </p:blipFill>
          <p:spPr>
            <a:xfrm>
              <a:off x="4935220" y="1950719"/>
              <a:ext cx="624839" cy="381000"/>
            </a:xfrm>
            <a:prstGeom prst="rect">
              <a:avLst/>
            </a:prstGeom>
          </p:spPr>
        </p:pic>
        <p:pic>
          <p:nvPicPr>
            <p:cNvPr id="7" name="object 7"/>
            <p:cNvPicPr/>
            <p:nvPr/>
          </p:nvPicPr>
          <p:blipFill>
            <a:blip r:embed="rId4" cstate="print"/>
            <a:stretch>
              <a:fillRect/>
            </a:stretch>
          </p:blipFill>
          <p:spPr>
            <a:xfrm>
              <a:off x="5318760" y="1950719"/>
              <a:ext cx="1562100" cy="381000"/>
            </a:xfrm>
            <a:prstGeom prst="rect">
              <a:avLst/>
            </a:prstGeom>
          </p:spPr>
        </p:pic>
        <p:pic>
          <p:nvPicPr>
            <p:cNvPr id="8" name="object 8"/>
            <p:cNvPicPr/>
            <p:nvPr/>
          </p:nvPicPr>
          <p:blipFill>
            <a:blip r:embed="rId5" cstate="print"/>
            <a:stretch>
              <a:fillRect/>
            </a:stretch>
          </p:blipFill>
          <p:spPr>
            <a:xfrm>
              <a:off x="6637020" y="1950719"/>
              <a:ext cx="1087119" cy="381000"/>
            </a:xfrm>
            <a:prstGeom prst="rect">
              <a:avLst/>
            </a:prstGeom>
          </p:spPr>
        </p:pic>
        <p:pic>
          <p:nvPicPr>
            <p:cNvPr id="9" name="object 9"/>
            <p:cNvPicPr/>
            <p:nvPr/>
          </p:nvPicPr>
          <p:blipFill>
            <a:blip r:embed="rId6" cstate="print"/>
            <a:stretch>
              <a:fillRect/>
            </a:stretch>
          </p:blipFill>
          <p:spPr>
            <a:xfrm>
              <a:off x="7477759" y="1950719"/>
              <a:ext cx="1285239" cy="381000"/>
            </a:xfrm>
            <a:prstGeom prst="rect">
              <a:avLst/>
            </a:prstGeom>
          </p:spPr>
        </p:pic>
        <p:pic>
          <p:nvPicPr>
            <p:cNvPr id="10" name="object 10"/>
            <p:cNvPicPr/>
            <p:nvPr/>
          </p:nvPicPr>
          <p:blipFill>
            <a:blip r:embed="rId7" cstate="print"/>
            <a:stretch>
              <a:fillRect/>
            </a:stretch>
          </p:blipFill>
          <p:spPr>
            <a:xfrm>
              <a:off x="4935220" y="2225040"/>
              <a:ext cx="1010919" cy="378459"/>
            </a:xfrm>
            <a:prstGeom prst="rect">
              <a:avLst/>
            </a:prstGeom>
          </p:spPr>
        </p:pic>
        <p:pic>
          <p:nvPicPr>
            <p:cNvPr id="11" name="object 11"/>
            <p:cNvPicPr/>
            <p:nvPr/>
          </p:nvPicPr>
          <p:blipFill>
            <a:blip r:embed="rId8" cstate="print"/>
            <a:stretch>
              <a:fillRect/>
            </a:stretch>
          </p:blipFill>
          <p:spPr>
            <a:xfrm>
              <a:off x="5742940" y="2225040"/>
              <a:ext cx="1016000" cy="378459"/>
            </a:xfrm>
            <a:prstGeom prst="rect">
              <a:avLst/>
            </a:prstGeom>
          </p:spPr>
        </p:pic>
        <p:pic>
          <p:nvPicPr>
            <p:cNvPr id="12" name="object 12"/>
            <p:cNvPicPr/>
            <p:nvPr/>
          </p:nvPicPr>
          <p:blipFill>
            <a:blip r:embed="rId9" cstate="print"/>
            <a:stretch>
              <a:fillRect/>
            </a:stretch>
          </p:blipFill>
          <p:spPr>
            <a:xfrm>
              <a:off x="6553200" y="2225040"/>
              <a:ext cx="566419" cy="378459"/>
            </a:xfrm>
            <a:prstGeom prst="rect">
              <a:avLst/>
            </a:prstGeom>
          </p:spPr>
        </p:pic>
        <p:pic>
          <p:nvPicPr>
            <p:cNvPr id="13" name="object 13"/>
            <p:cNvPicPr/>
            <p:nvPr/>
          </p:nvPicPr>
          <p:blipFill>
            <a:blip r:embed="rId10" cstate="print"/>
            <a:stretch>
              <a:fillRect/>
            </a:stretch>
          </p:blipFill>
          <p:spPr>
            <a:xfrm>
              <a:off x="6913880" y="2225040"/>
              <a:ext cx="688339" cy="378459"/>
            </a:xfrm>
            <a:prstGeom prst="rect">
              <a:avLst/>
            </a:prstGeom>
          </p:spPr>
        </p:pic>
        <p:pic>
          <p:nvPicPr>
            <p:cNvPr id="14" name="object 14"/>
            <p:cNvPicPr/>
            <p:nvPr/>
          </p:nvPicPr>
          <p:blipFill>
            <a:blip r:embed="rId11" cstate="print"/>
            <a:stretch>
              <a:fillRect/>
            </a:stretch>
          </p:blipFill>
          <p:spPr>
            <a:xfrm>
              <a:off x="7287259" y="2225040"/>
              <a:ext cx="383539" cy="378459"/>
            </a:xfrm>
            <a:prstGeom prst="rect">
              <a:avLst/>
            </a:prstGeom>
          </p:spPr>
        </p:pic>
        <p:pic>
          <p:nvPicPr>
            <p:cNvPr id="15" name="object 15"/>
            <p:cNvPicPr/>
            <p:nvPr/>
          </p:nvPicPr>
          <p:blipFill>
            <a:blip r:embed="rId12" cstate="print"/>
            <a:stretch>
              <a:fillRect/>
            </a:stretch>
          </p:blipFill>
          <p:spPr>
            <a:xfrm>
              <a:off x="7465059" y="2225040"/>
              <a:ext cx="640079" cy="378459"/>
            </a:xfrm>
            <a:prstGeom prst="rect">
              <a:avLst/>
            </a:prstGeom>
          </p:spPr>
        </p:pic>
        <p:pic>
          <p:nvPicPr>
            <p:cNvPr id="16" name="object 16"/>
            <p:cNvPicPr/>
            <p:nvPr/>
          </p:nvPicPr>
          <p:blipFill>
            <a:blip r:embed="rId13" cstate="print"/>
            <a:stretch>
              <a:fillRect/>
            </a:stretch>
          </p:blipFill>
          <p:spPr>
            <a:xfrm>
              <a:off x="7899399" y="2225040"/>
              <a:ext cx="863599" cy="378459"/>
            </a:xfrm>
            <a:prstGeom prst="rect">
              <a:avLst/>
            </a:prstGeom>
          </p:spPr>
        </p:pic>
        <p:pic>
          <p:nvPicPr>
            <p:cNvPr id="17" name="object 17"/>
            <p:cNvPicPr/>
            <p:nvPr/>
          </p:nvPicPr>
          <p:blipFill>
            <a:blip r:embed="rId14" cstate="print"/>
            <a:stretch>
              <a:fillRect/>
            </a:stretch>
          </p:blipFill>
          <p:spPr>
            <a:xfrm>
              <a:off x="4935220" y="2499359"/>
              <a:ext cx="558800" cy="378459"/>
            </a:xfrm>
            <a:prstGeom prst="rect">
              <a:avLst/>
            </a:prstGeom>
          </p:spPr>
        </p:pic>
        <p:pic>
          <p:nvPicPr>
            <p:cNvPr id="18" name="object 18"/>
            <p:cNvPicPr/>
            <p:nvPr/>
          </p:nvPicPr>
          <p:blipFill>
            <a:blip r:embed="rId15" cstate="print"/>
            <a:stretch>
              <a:fillRect/>
            </a:stretch>
          </p:blipFill>
          <p:spPr>
            <a:xfrm>
              <a:off x="5265420" y="2499359"/>
              <a:ext cx="916939" cy="378459"/>
            </a:xfrm>
            <a:prstGeom prst="rect">
              <a:avLst/>
            </a:prstGeom>
          </p:spPr>
        </p:pic>
        <p:pic>
          <p:nvPicPr>
            <p:cNvPr id="19" name="object 19"/>
            <p:cNvPicPr/>
            <p:nvPr/>
          </p:nvPicPr>
          <p:blipFill>
            <a:blip r:embed="rId16" cstate="print"/>
            <a:stretch>
              <a:fillRect/>
            </a:stretch>
          </p:blipFill>
          <p:spPr>
            <a:xfrm>
              <a:off x="5951220" y="2499359"/>
              <a:ext cx="685800" cy="378459"/>
            </a:xfrm>
            <a:prstGeom prst="rect">
              <a:avLst/>
            </a:prstGeom>
          </p:spPr>
        </p:pic>
        <p:pic>
          <p:nvPicPr>
            <p:cNvPr id="20" name="object 20"/>
            <p:cNvPicPr/>
            <p:nvPr/>
          </p:nvPicPr>
          <p:blipFill>
            <a:blip r:embed="rId17" cstate="print"/>
            <a:stretch>
              <a:fillRect/>
            </a:stretch>
          </p:blipFill>
          <p:spPr>
            <a:xfrm>
              <a:off x="6405879" y="2499359"/>
              <a:ext cx="655320" cy="378459"/>
            </a:xfrm>
            <a:prstGeom prst="rect">
              <a:avLst/>
            </a:prstGeom>
          </p:spPr>
        </p:pic>
        <p:pic>
          <p:nvPicPr>
            <p:cNvPr id="21" name="object 21"/>
            <p:cNvPicPr/>
            <p:nvPr/>
          </p:nvPicPr>
          <p:blipFill>
            <a:blip r:embed="rId18" cstate="print"/>
            <a:stretch>
              <a:fillRect/>
            </a:stretch>
          </p:blipFill>
          <p:spPr>
            <a:xfrm>
              <a:off x="6830059" y="2499359"/>
              <a:ext cx="515619" cy="378459"/>
            </a:xfrm>
            <a:prstGeom prst="rect">
              <a:avLst/>
            </a:prstGeom>
          </p:spPr>
        </p:pic>
        <p:pic>
          <p:nvPicPr>
            <p:cNvPr id="22" name="object 22"/>
            <p:cNvPicPr/>
            <p:nvPr/>
          </p:nvPicPr>
          <p:blipFill>
            <a:blip r:embed="rId19" cstate="print"/>
            <a:stretch>
              <a:fillRect/>
            </a:stretch>
          </p:blipFill>
          <p:spPr>
            <a:xfrm>
              <a:off x="7114540" y="2499359"/>
              <a:ext cx="657860" cy="378459"/>
            </a:xfrm>
            <a:prstGeom prst="rect">
              <a:avLst/>
            </a:prstGeom>
          </p:spPr>
        </p:pic>
        <p:pic>
          <p:nvPicPr>
            <p:cNvPr id="23" name="object 23"/>
            <p:cNvPicPr/>
            <p:nvPr/>
          </p:nvPicPr>
          <p:blipFill>
            <a:blip r:embed="rId20" cstate="print"/>
            <a:stretch>
              <a:fillRect/>
            </a:stretch>
          </p:blipFill>
          <p:spPr>
            <a:xfrm>
              <a:off x="7541259" y="2499359"/>
              <a:ext cx="436879" cy="378459"/>
            </a:xfrm>
            <a:prstGeom prst="rect">
              <a:avLst/>
            </a:prstGeom>
          </p:spPr>
        </p:pic>
        <p:pic>
          <p:nvPicPr>
            <p:cNvPr id="24" name="object 24"/>
            <p:cNvPicPr/>
            <p:nvPr/>
          </p:nvPicPr>
          <p:blipFill>
            <a:blip r:embed="rId21" cstate="print"/>
            <a:stretch>
              <a:fillRect/>
            </a:stretch>
          </p:blipFill>
          <p:spPr>
            <a:xfrm>
              <a:off x="7746999" y="2499359"/>
              <a:ext cx="1016000" cy="378459"/>
            </a:xfrm>
            <a:prstGeom prst="rect">
              <a:avLst/>
            </a:prstGeom>
          </p:spPr>
        </p:pic>
        <p:pic>
          <p:nvPicPr>
            <p:cNvPr id="25" name="object 25"/>
            <p:cNvPicPr/>
            <p:nvPr/>
          </p:nvPicPr>
          <p:blipFill>
            <a:blip r:embed="rId22" cstate="print"/>
            <a:stretch>
              <a:fillRect/>
            </a:stretch>
          </p:blipFill>
          <p:spPr>
            <a:xfrm>
              <a:off x="4935220" y="2773679"/>
              <a:ext cx="612139" cy="381000"/>
            </a:xfrm>
            <a:prstGeom prst="rect">
              <a:avLst/>
            </a:prstGeom>
          </p:spPr>
        </p:pic>
        <p:pic>
          <p:nvPicPr>
            <p:cNvPr id="26" name="object 26"/>
            <p:cNvPicPr/>
            <p:nvPr/>
          </p:nvPicPr>
          <p:blipFill>
            <a:blip r:embed="rId11" cstate="print"/>
            <a:stretch>
              <a:fillRect/>
            </a:stretch>
          </p:blipFill>
          <p:spPr>
            <a:xfrm>
              <a:off x="5234940" y="2773679"/>
              <a:ext cx="383539" cy="381000"/>
            </a:xfrm>
            <a:prstGeom prst="rect">
              <a:avLst/>
            </a:prstGeom>
          </p:spPr>
        </p:pic>
        <p:pic>
          <p:nvPicPr>
            <p:cNvPr id="27" name="object 27"/>
            <p:cNvPicPr/>
            <p:nvPr/>
          </p:nvPicPr>
          <p:blipFill>
            <a:blip r:embed="rId23" cstate="print"/>
            <a:stretch>
              <a:fillRect/>
            </a:stretch>
          </p:blipFill>
          <p:spPr>
            <a:xfrm>
              <a:off x="5377179" y="2773679"/>
              <a:ext cx="830579" cy="381000"/>
            </a:xfrm>
            <a:prstGeom prst="rect">
              <a:avLst/>
            </a:prstGeom>
          </p:spPr>
        </p:pic>
        <p:pic>
          <p:nvPicPr>
            <p:cNvPr id="28" name="object 28"/>
            <p:cNvPicPr/>
            <p:nvPr/>
          </p:nvPicPr>
          <p:blipFill>
            <a:blip r:embed="rId24" cstate="print"/>
            <a:stretch>
              <a:fillRect/>
            </a:stretch>
          </p:blipFill>
          <p:spPr>
            <a:xfrm>
              <a:off x="5966460" y="2773679"/>
              <a:ext cx="513079" cy="381000"/>
            </a:xfrm>
            <a:prstGeom prst="rect">
              <a:avLst/>
            </a:prstGeom>
          </p:spPr>
        </p:pic>
        <p:pic>
          <p:nvPicPr>
            <p:cNvPr id="29" name="object 29"/>
            <p:cNvPicPr/>
            <p:nvPr/>
          </p:nvPicPr>
          <p:blipFill>
            <a:blip r:embed="rId25" cstate="print"/>
            <a:stretch>
              <a:fillRect/>
            </a:stretch>
          </p:blipFill>
          <p:spPr>
            <a:xfrm>
              <a:off x="6238240" y="2773679"/>
              <a:ext cx="1069339" cy="381000"/>
            </a:xfrm>
            <a:prstGeom prst="rect">
              <a:avLst/>
            </a:prstGeom>
          </p:spPr>
        </p:pic>
        <p:pic>
          <p:nvPicPr>
            <p:cNvPr id="30" name="object 30"/>
            <p:cNvPicPr/>
            <p:nvPr/>
          </p:nvPicPr>
          <p:blipFill>
            <a:blip r:embed="rId26" cstate="print"/>
            <a:stretch>
              <a:fillRect/>
            </a:stretch>
          </p:blipFill>
          <p:spPr>
            <a:xfrm>
              <a:off x="7066280" y="2773679"/>
              <a:ext cx="637539" cy="381000"/>
            </a:xfrm>
            <a:prstGeom prst="rect">
              <a:avLst/>
            </a:prstGeom>
          </p:spPr>
        </p:pic>
        <p:pic>
          <p:nvPicPr>
            <p:cNvPr id="31" name="object 31"/>
            <p:cNvPicPr/>
            <p:nvPr/>
          </p:nvPicPr>
          <p:blipFill>
            <a:blip r:embed="rId27" cstate="print"/>
            <a:stretch>
              <a:fillRect/>
            </a:stretch>
          </p:blipFill>
          <p:spPr>
            <a:xfrm>
              <a:off x="7465059" y="2773679"/>
              <a:ext cx="1023619" cy="381000"/>
            </a:xfrm>
            <a:prstGeom prst="rect">
              <a:avLst/>
            </a:prstGeom>
          </p:spPr>
        </p:pic>
        <p:pic>
          <p:nvPicPr>
            <p:cNvPr id="32" name="object 32"/>
            <p:cNvPicPr/>
            <p:nvPr/>
          </p:nvPicPr>
          <p:blipFill>
            <a:blip r:embed="rId28" cstate="print"/>
            <a:stretch>
              <a:fillRect/>
            </a:stretch>
          </p:blipFill>
          <p:spPr>
            <a:xfrm>
              <a:off x="8247380" y="2773679"/>
              <a:ext cx="515619" cy="381000"/>
            </a:xfrm>
            <a:prstGeom prst="rect">
              <a:avLst/>
            </a:prstGeom>
          </p:spPr>
        </p:pic>
        <p:pic>
          <p:nvPicPr>
            <p:cNvPr id="33" name="object 33"/>
            <p:cNvPicPr/>
            <p:nvPr/>
          </p:nvPicPr>
          <p:blipFill>
            <a:blip r:embed="rId26" cstate="print"/>
            <a:stretch>
              <a:fillRect/>
            </a:stretch>
          </p:blipFill>
          <p:spPr>
            <a:xfrm>
              <a:off x="4935220" y="3048000"/>
              <a:ext cx="635000" cy="381000"/>
            </a:xfrm>
            <a:prstGeom prst="rect">
              <a:avLst/>
            </a:prstGeom>
          </p:spPr>
        </p:pic>
        <p:pic>
          <p:nvPicPr>
            <p:cNvPr id="34" name="object 34"/>
            <p:cNvPicPr/>
            <p:nvPr/>
          </p:nvPicPr>
          <p:blipFill>
            <a:blip r:embed="rId29" cstate="print"/>
            <a:stretch>
              <a:fillRect/>
            </a:stretch>
          </p:blipFill>
          <p:spPr>
            <a:xfrm>
              <a:off x="5339079" y="3048000"/>
              <a:ext cx="1244600" cy="381000"/>
            </a:xfrm>
            <a:prstGeom prst="rect">
              <a:avLst/>
            </a:prstGeom>
          </p:spPr>
        </p:pic>
        <p:pic>
          <p:nvPicPr>
            <p:cNvPr id="35" name="object 35"/>
            <p:cNvPicPr/>
            <p:nvPr/>
          </p:nvPicPr>
          <p:blipFill>
            <a:blip r:embed="rId30" cstate="print"/>
            <a:stretch>
              <a:fillRect/>
            </a:stretch>
          </p:blipFill>
          <p:spPr>
            <a:xfrm>
              <a:off x="6350000" y="3048000"/>
              <a:ext cx="878839" cy="381000"/>
            </a:xfrm>
            <a:prstGeom prst="rect">
              <a:avLst/>
            </a:prstGeom>
          </p:spPr>
        </p:pic>
        <p:pic>
          <p:nvPicPr>
            <p:cNvPr id="36" name="object 36"/>
            <p:cNvPicPr/>
            <p:nvPr/>
          </p:nvPicPr>
          <p:blipFill>
            <a:blip r:embed="rId31" cstate="print"/>
            <a:stretch>
              <a:fillRect/>
            </a:stretch>
          </p:blipFill>
          <p:spPr>
            <a:xfrm>
              <a:off x="6995159" y="3048000"/>
              <a:ext cx="922020" cy="381000"/>
            </a:xfrm>
            <a:prstGeom prst="rect">
              <a:avLst/>
            </a:prstGeom>
          </p:spPr>
        </p:pic>
        <p:pic>
          <p:nvPicPr>
            <p:cNvPr id="37" name="object 37"/>
            <p:cNvPicPr/>
            <p:nvPr/>
          </p:nvPicPr>
          <p:blipFill>
            <a:blip r:embed="rId32" cstate="print"/>
            <a:stretch>
              <a:fillRect/>
            </a:stretch>
          </p:blipFill>
          <p:spPr>
            <a:xfrm>
              <a:off x="7683499" y="3048000"/>
              <a:ext cx="1079500" cy="381000"/>
            </a:xfrm>
            <a:prstGeom prst="rect">
              <a:avLst/>
            </a:prstGeom>
          </p:spPr>
        </p:pic>
        <p:pic>
          <p:nvPicPr>
            <p:cNvPr id="38" name="object 38"/>
            <p:cNvPicPr/>
            <p:nvPr/>
          </p:nvPicPr>
          <p:blipFill>
            <a:blip r:embed="rId14" cstate="print"/>
            <a:stretch>
              <a:fillRect/>
            </a:stretch>
          </p:blipFill>
          <p:spPr>
            <a:xfrm>
              <a:off x="4935220" y="3322320"/>
              <a:ext cx="558800" cy="381000"/>
            </a:xfrm>
            <a:prstGeom prst="rect">
              <a:avLst/>
            </a:prstGeom>
          </p:spPr>
        </p:pic>
        <p:pic>
          <p:nvPicPr>
            <p:cNvPr id="39" name="object 39"/>
            <p:cNvPicPr/>
            <p:nvPr/>
          </p:nvPicPr>
          <p:blipFill>
            <a:blip r:embed="rId33" cstate="print"/>
            <a:stretch>
              <a:fillRect/>
            </a:stretch>
          </p:blipFill>
          <p:spPr>
            <a:xfrm>
              <a:off x="5257800" y="3322320"/>
              <a:ext cx="843279" cy="381000"/>
            </a:xfrm>
            <a:prstGeom prst="rect">
              <a:avLst/>
            </a:prstGeom>
          </p:spPr>
        </p:pic>
        <p:pic>
          <p:nvPicPr>
            <p:cNvPr id="40" name="object 40"/>
            <p:cNvPicPr/>
            <p:nvPr/>
          </p:nvPicPr>
          <p:blipFill>
            <a:blip r:embed="rId18" cstate="print"/>
            <a:stretch>
              <a:fillRect/>
            </a:stretch>
          </p:blipFill>
          <p:spPr>
            <a:xfrm>
              <a:off x="5862320" y="3322320"/>
              <a:ext cx="515619" cy="381000"/>
            </a:xfrm>
            <a:prstGeom prst="rect">
              <a:avLst/>
            </a:prstGeom>
          </p:spPr>
        </p:pic>
        <p:pic>
          <p:nvPicPr>
            <p:cNvPr id="41" name="object 41"/>
            <p:cNvPicPr/>
            <p:nvPr/>
          </p:nvPicPr>
          <p:blipFill>
            <a:blip r:embed="rId34" cstate="print"/>
            <a:stretch>
              <a:fillRect/>
            </a:stretch>
          </p:blipFill>
          <p:spPr>
            <a:xfrm>
              <a:off x="6139179" y="3322320"/>
              <a:ext cx="718819" cy="381000"/>
            </a:xfrm>
            <a:prstGeom prst="rect">
              <a:avLst/>
            </a:prstGeom>
          </p:spPr>
        </p:pic>
        <p:pic>
          <p:nvPicPr>
            <p:cNvPr id="42" name="object 42"/>
            <p:cNvPicPr/>
            <p:nvPr/>
          </p:nvPicPr>
          <p:blipFill>
            <a:blip r:embed="rId35" cstate="print"/>
            <a:stretch>
              <a:fillRect/>
            </a:stretch>
          </p:blipFill>
          <p:spPr>
            <a:xfrm>
              <a:off x="6619240" y="3322320"/>
              <a:ext cx="640079" cy="381000"/>
            </a:xfrm>
            <a:prstGeom prst="rect">
              <a:avLst/>
            </a:prstGeom>
          </p:spPr>
        </p:pic>
        <p:pic>
          <p:nvPicPr>
            <p:cNvPr id="43" name="object 43"/>
            <p:cNvPicPr/>
            <p:nvPr/>
          </p:nvPicPr>
          <p:blipFill>
            <a:blip r:embed="rId36" cstate="print"/>
            <a:stretch>
              <a:fillRect/>
            </a:stretch>
          </p:blipFill>
          <p:spPr>
            <a:xfrm>
              <a:off x="7020559" y="3322320"/>
              <a:ext cx="1287779" cy="381000"/>
            </a:xfrm>
            <a:prstGeom prst="rect">
              <a:avLst/>
            </a:prstGeom>
          </p:spPr>
        </p:pic>
        <p:pic>
          <p:nvPicPr>
            <p:cNvPr id="44" name="object 44"/>
            <p:cNvPicPr/>
            <p:nvPr/>
          </p:nvPicPr>
          <p:blipFill>
            <a:blip r:embed="rId37" cstate="print"/>
            <a:stretch>
              <a:fillRect/>
            </a:stretch>
          </p:blipFill>
          <p:spPr>
            <a:xfrm>
              <a:off x="8069580" y="3322320"/>
              <a:ext cx="693419" cy="381000"/>
            </a:xfrm>
            <a:prstGeom prst="rect">
              <a:avLst/>
            </a:prstGeom>
          </p:spPr>
        </p:pic>
        <p:pic>
          <p:nvPicPr>
            <p:cNvPr id="45" name="object 45"/>
            <p:cNvPicPr/>
            <p:nvPr/>
          </p:nvPicPr>
          <p:blipFill>
            <a:blip r:embed="rId26" cstate="print"/>
            <a:stretch>
              <a:fillRect/>
            </a:stretch>
          </p:blipFill>
          <p:spPr>
            <a:xfrm>
              <a:off x="4935220" y="3596639"/>
              <a:ext cx="635000" cy="381000"/>
            </a:xfrm>
            <a:prstGeom prst="rect">
              <a:avLst/>
            </a:prstGeom>
          </p:spPr>
        </p:pic>
        <p:pic>
          <p:nvPicPr>
            <p:cNvPr id="46" name="object 46"/>
            <p:cNvPicPr/>
            <p:nvPr/>
          </p:nvPicPr>
          <p:blipFill>
            <a:blip r:embed="rId38" cstate="print"/>
            <a:stretch>
              <a:fillRect/>
            </a:stretch>
          </p:blipFill>
          <p:spPr>
            <a:xfrm>
              <a:off x="5372100" y="3596639"/>
              <a:ext cx="858519" cy="381000"/>
            </a:xfrm>
            <a:prstGeom prst="rect">
              <a:avLst/>
            </a:prstGeom>
          </p:spPr>
        </p:pic>
        <p:pic>
          <p:nvPicPr>
            <p:cNvPr id="47" name="object 47"/>
            <p:cNvPicPr/>
            <p:nvPr/>
          </p:nvPicPr>
          <p:blipFill>
            <a:blip r:embed="rId39" cstate="print"/>
            <a:stretch>
              <a:fillRect/>
            </a:stretch>
          </p:blipFill>
          <p:spPr>
            <a:xfrm>
              <a:off x="6029960" y="3596639"/>
              <a:ext cx="762000" cy="381000"/>
            </a:xfrm>
            <a:prstGeom prst="rect">
              <a:avLst/>
            </a:prstGeom>
          </p:spPr>
        </p:pic>
        <p:pic>
          <p:nvPicPr>
            <p:cNvPr id="48" name="object 48"/>
            <p:cNvPicPr/>
            <p:nvPr/>
          </p:nvPicPr>
          <p:blipFill>
            <a:blip r:embed="rId40" cstate="print"/>
            <a:stretch>
              <a:fillRect/>
            </a:stretch>
          </p:blipFill>
          <p:spPr>
            <a:xfrm>
              <a:off x="6593840" y="3596639"/>
              <a:ext cx="988059" cy="381000"/>
            </a:xfrm>
            <a:prstGeom prst="rect">
              <a:avLst/>
            </a:prstGeom>
          </p:spPr>
        </p:pic>
        <p:pic>
          <p:nvPicPr>
            <p:cNvPr id="49" name="object 49"/>
            <p:cNvPicPr/>
            <p:nvPr/>
          </p:nvPicPr>
          <p:blipFill>
            <a:blip r:embed="rId11" cstate="print"/>
            <a:stretch>
              <a:fillRect/>
            </a:stretch>
          </p:blipFill>
          <p:spPr>
            <a:xfrm>
              <a:off x="7266940" y="3596639"/>
              <a:ext cx="383539" cy="381000"/>
            </a:xfrm>
            <a:prstGeom prst="rect">
              <a:avLst/>
            </a:prstGeom>
          </p:spPr>
        </p:pic>
        <p:pic>
          <p:nvPicPr>
            <p:cNvPr id="50" name="object 50"/>
            <p:cNvPicPr/>
            <p:nvPr/>
          </p:nvPicPr>
          <p:blipFill>
            <a:blip r:embed="rId41" cstate="print"/>
            <a:stretch>
              <a:fillRect/>
            </a:stretch>
          </p:blipFill>
          <p:spPr>
            <a:xfrm>
              <a:off x="7449820" y="3596639"/>
              <a:ext cx="652779" cy="381000"/>
            </a:xfrm>
            <a:prstGeom prst="rect">
              <a:avLst/>
            </a:prstGeom>
          </p:spPr>
        </p:pic>
        <p:pic>
          <p:nvPicPr>
            <p:cNvPr id="51" name="object 51"/>
            <p:cNvPicPr/>
            <p:nvPr/>
          </p:nvPicPr>
          <p:blipFill>
            <a:blip r:embed="rId42" cstate="print"/>
            <a:stretch>
              <a:fillRect/>
            </a:stretch>
          </p:blipFill>
          <p:spPr>
            <a:xfrm>
              <a:off x="7901940" y="3596639"/>
              <a:ext cx="861060" cy="381000"/>
            </a:xfrm>
            <a:prstGeom prst="rect">
              <a:avLst/>
            </a:prstGeom>
          </p:spPr>
        </p:pic>
        <p:pic>
          <p:nvPicPr>
            <p:cNvPr id="52" name="object 52"/>
            <p:cNvPicPr/>
            <p:nvPr/>
          </p:nvPicPr>
          <p:blipFill>
            <a:blip r:embed="rId43" cstate="print"/>
            <a:stretch>
              <a:fillRect/>
            </a:stretch>
          </p:blipFill>
          <p:spPr>
            <a:xfrm>
              <a:off x="4935220" y="3870960"/>
              <a:ext cx="838200" cy="381000"/>
            </a:xfrm>
            <a:prstGeom prst="rect">
              <a:avLst/>
            </a:prstGeom>
          </p:spPr>
        </p:pic>
        <p:pic>
          <p:nvPicPr>
            <p:cNvPr id="53" name="object 53"/>
            <p:cNvPicPr/>
            <p:nvPr/>
          </p:nvPicPr>
          <p:blipFill>
            <a:blip r:embed="rId44" cstate="print"/>
            <a:stretch>
              <a:fillRect/>
            </a:stretch>
          </p:blipFill>
          <p:spPr>
            <a:xfrm>
              <a:off x="5702300" y="3870960"/>
              <a:ext cx="922020" cy="381000"/>
            </a:xfrm>
            <a:prstGeom prst="rect">
              <a:avLst/>
            </a:prstGeom>
          </p:spPr>
        </p:pic>
        <p:pic>
          <p:nvPicPr>
            <p:cNvPr id="54" name="object 54"/>
            <p:cNvPicPr/>
            <p:nvPr/>
          </p:nvPicPr>
          <p:blipFill>
            <a:blip r:embed="rId45" cstate="print"/>
            <a:stretch>
              <a:fillRect/>
            </a:stretch>
          </p:blipFill>
          <p:spPr>
            <a:xfrm>
              <a:off x="6553200" y="3870960"/>
              <a:ext cx="434339" cy="381000"/>
            </a:xfrm>
            <a:prstGeom prst="rect">
              <a:avLst/>
            </a:prstGeom>
          </p:spPr>
        </p:pic>
        <p:pic>
          <p:nvPicPr>
            <p:cNvPr id="55" name="object 55"/>
            <p:cNvPicPr/>
            <p:nvPr/>
          </p:nvPicPr>
          <p:blipFill>
            <a:blip r:embed="rId46" cstate="print"/>
            <a:stretch>
              <a:fillRect/>
            </a:stretch>
          </p:blipFill>
          <p:spPr>
            <a:xfrm>
              <a:off x="6913880" y="3870960"/>
              <a:ext cx="734060" cy="381000"/>
            </a:xfrm>
            <a:prstGeom prst="rect">
              <a:avLst/>
            </a:prstGeom>
          </p:spPr>
        </p:pic>
        <p:pic>
          <p:nvPicPr>
            <p:cNvPr id="56" name="object 56"/>
            <p:cNvPicPr/>
            <p:nvPr/>
          </p:nvPicPr>
          <p:blipFill>
            <a:blip r:embed="rId47" cstate="print"/>
            <a:stretch>
              <a:fillRect/>
            </a:stretch>
          </p:blipFill>
          <p:spPr>
            <a:xfrm>
              <a:off x="7574280" y="3870960"/>
              <a:ext cx="1188719" cy="381000"/>
            </a:xfrm>
            <a:prstGeom prst="rect">
              <a:avLst/>
            </a:prstGeom>
          </p:spPr>
        </p:pic>
        <p:pic>
          <p:nvPicPr>
            <p:cNvPr id="57" name="object 57"/>
            <p:cNvPicPr/>
            <p:nvPr/>
          </p:nvPicPr>
          <p:blipFill>
            <a:blip r:embed="rId48" cstate="print"/>
            <a:stretch>
              <a:fillRect/>
            </a:stretch>
          </p:blipFill>
          <p:spPr>
            <a:xfrm>
              <a:off x="4935220" y="4145280"/>
              <a:ext cx="1054100" cy="381000"/>
            </a:xfrm>
            <a:prstGeom prst="rect">
              <a:avLst/>
            </a:prstGeom>
          </p:spPr>
        </p:pic>
        <p:pic>
          <p:nvPicPr>
            <p:cNvPr id="58" name="object 58"/>
            <p:cNvPicPr/>
            <p:nvPr/>
          </p:nvPicPr>
          <p:blipFill>
            <a:blip r:embed="rId49" cstate="print"/>
            <a:stretch>
              <a:fillRect/>
            </a:stretch>
          </p:blipFill>
          <p:spPr>
            <a:xfrm>
              <a:off x="5854700" y="4145280"/>
              <a:ext cx="624839" cy="381000"/>
            </a:xfrm>
            <a:prstGeom prst="rect">
              <a:avLst/>
            </a:prstGeom>
          </p:spPr>
        </p:pic>
        <p:pic>
          <p:nvPicPr>
            <p:cNvPr id="59" name="object 59"/>
            <p:cNvPicPr/>
            <p:nvPr/>
          </p:nvPicPr>
          <p:blipFill>
            <a:blip r:embed="rId50" cstate="print"/>
            <a:stretch>
              <a:fillRect/>
            </a:stretch>
          </p:blipFill>
          <p:spPr>
            <a:xfrm>
              <a:off x="6342379" y="4145280"/>
              <a:ext cx="688339" cy="381000"/>
            </a:xfrm>
            <a:prstGeom prst="rect">
              <a:avLst/>
            </a:prstGeom>
          </p:spPr>
        </p:pic>
        <p:pic>
          <p:nvPicPr>
            <p:cNvPr id="60" name="object 60"/>
            <p:cNvPicPr/>
            <p:nvPr/>
          </p:nvPicPr>
          <p:blipFill>
            <a:blip r:embed="rId51" cstate="print"/>
            <a:stretch>
              <a:fillRect/>
            </a:stretch>
          </p:blipFill>
          <p:spPr>
            <a:xfrm>
              <a:off x="6893559" y="4145280"/>
              <a:ext cx="993139" cy="381000"/>
            </a:xfrm>
            <a:prstGeom prst="rect">
              <a:avLst/>
            </a:prstGeom>
          </p:spPr>
        </p:pic>
        <p:pic>
          <p:nvPicPr>
            <p:cNvPr id="61" name="object 61"/>
            <p:cNvPicPr/>
            <p:nvPr/>
          </p:nvPicPr>
          <p:blipFill>
            <a:blip r:embed="rId52" cstate="print"/>
            <a:stretch>
              <a:fillRect/>
            </a:stretch>
          </p:blipFill>
          <p:spPr>
            <a:xfrm>
              <a:off x="7749540" y="4145280"/>
              <a:ext cx="1010919" cy="381000"/>
            </a:xfrm>
            <a:prstGeom prst="rect">
              <a:avLst/>
            </a:prstGeom>
          </p:spPr>
        </p:pic>
        <p:pic>
          <p:nvPicPr>
            <p:cNvPr id="62" name="object 62"/>
            <p:cNvPicPr/>
            <p:nvPr/>
          </p:nvPicPr>
          <p:blipFill>
            <a:blip r:embed="rId53" cstate="print"/>
            <a:stretch>
              <a:fillRect/>
            </a:stretch>
          </p:blipFill>
          <p:spPr>
            <a:xfrm>
              <a:off x="4935220" y="4419599"/>
              <a:ext cx="693419" cy="381000"/>
            </a:xfrm>
            <a:prstGeom prst="rect">
              <a:avLst/>
            </a:prstGeom>
          </p:spPr>
        </p:pic>
        <p:pic>
          <p:nvPicPr>
            <p:cNvPr id="63" name="object 63"/>
            <p:cNvPicPr/>
            <p:nvPr/>
          </p:nvPicPr>
          <p:blipFill>
            <a:blip r:embed="rId26" cstate="print"/>
            <a:stretch>
              <a:fillRect/>
            </a:stretch>
          </p:blipFill>
          <p:spPr>
            <a:xfrm>
              <a:off x="5440679" y="4419599"/>
              <a:ext cx="637539" cy="381000"/>
            </a:xfrm>
            <a:prstGeom prst="rect">
              <a:avLst/>
            </a:prstGeom>
          </p:spPr>
        </p:pic>
        <p:pic>
          <p:nvPicPr>
            <p:cNvPr id="64" name="object 64"/>
            <p:cNvPicPr/>
            <p:nvPr/>
          </p:nvPicPr>
          <p:blipFill>
            <a:blip r:embed="rId54" cstate="print"/>
            <a:stretch>
              <a:fillRect/>
            </a:stretch>
          </p:blipFill>
          <p:spPr>
            <a:xfrm>
              <a:off x="5887720" y="4419599"/>
              <a:ext cx="916939" cy="381000"/>
            </a:xfrm>
            <a:prstGeom prst="rect">
              <a:avLst/>
            </a:prstGeom>
          </p:spPr>
        </p:pic>
        <p:pic>
          <p:nvPicPr>
            <p:cNvPr id="65" name="object 65"/>
            <p:cNvPicPr/>
            <p:nvPr/>
          </p:nvPicPr>
          <p:blipFill>
            <a:blip r:embed="rId55" cstate="print"/>
            <a:stretch>
              <a:fillRect/>
            </a:stretch>
          </p:blipFill>
          <p:spPr>
            <a:xfrm>
              <a:off x="6616700" y="4419599"/>
              <a:ext cx="881379" cy="381000"/>
            </a:xfrm>
            <a:prstGeom prst="rect">
              <a:avLst/>
            </a:prstGeom>
          </p:spPr>
        </p:pic>
        <p:pic>
          <p:nvPicPr>
            <p:cNvPr id="66" name="object 66"/>
            <p:cNvPicPr/>
            <p:nvPr/>
          </p:nvPicPr>
          <p:blipFill>
            <a:blip r:embed="rId56" cstate="print"/>
            <a:stretch>
              <a:fillRect/>
            </a:stretch>
          </p:blipFill>
          <p:spPr>
            <a:xfrm>
              <a:off x="7307580" y="4419599"/>
              <a:ext cx="510539" cy="381000"/>
            </a:xfrm>
            <a:prstGeom prst="rect">
              <a:avLst/>
            </a:prstGeom>
          </p:spPr>
        </p:pic>
        <p:pic>
          <p:nvPicPr>
            <p:cNvPr id="67" name="object 67"/>
            <p:cNvPicPr/>
            <p:nvPr/>
          </p:nvPicPr>
          <p:blipFill>
            <a:blip r:embed="rId57" cstate="print"/>
            <a:stretch>
              <a:fillRect/>
            </a:stretch>
          </p:blipFill>
          <p:spPr>
            <a:xfrm>
              <a:off x="7627620" y="4419599"/>
              <a:ext cx="1064259" cy="381000"/>
            </a:xfrm>
            <a:prstGeom prst="rect">
              <a:avLst/>
            </a:prstGeom>
          </p:spPr>
        </p:pic>
        <p:pic>
          <p:nvPicPr>
            <p:cNvPr id="68" name="object 68"/>
            <p:cNvPicPr/>
            <p:nvPr/>
          </p:nvPicPr>
          <p:blipFill>
            <a:blip r:embed="rId58" cstate="print"/>
            <a:stretch>
              <a:fillRect/>
            </a:stretch>
          </p:blipFill>
          <p:spPr>
            <a:xfrm>
              <a:off x="8376920" y="4419599"/>
              <a:ext cx="386079" cy="381000"/>
            </a:xfrm>
            <a:prstGeom prst="rect">
              <a:avLst/>
            </a:prstGeom>
          </p:spPr>
        </p:pic>
        <p:pic>
          <p:nvPicPr>
            <p:cNvPr id="69" name="object 69"/>
            <p:cNvPicPr/>
            <p:nvPr/>
          </p:nvPicPr>
          <p:blipFill>
            <a:blip r:embed="rId26" cstate="print"/>
            <a:stretch>
              <a:fillRect/>
            </a:stretch>
          </p:blipFill>
          <p:spPr>
            <a:xfrm>
              <a:off x="4935220" y="4693920"/>
              <a:ext cx="635000" cy="381000"/>
            </a:xfrm>
            <a:prstGeom prst="rect">
              <a:avLst/>
            </a:prstGeom>
          </p:spPr>
        </p:pic>
        <p:pic>
          <p:nvPicPr>
            <p:cNvPr id="70" name="object 70"/>
            <p:cNvPicPr/>
            <p:nvPr/>
          </p:nvPicPr>
          <p:blipFill>
            <a:blip r:embed="rId59" cstate="print"/>
            <a:stretch>
              <a:fillRect/>
            </a:stretch>
          </p:blipFill>
          <p:spPr>
            <a:xfrm>
              <a:off x="5356860" y="4693920"/>
              <a:ext cx="833120" cy="381000"/>
            </a:xfrm>
            <a:prstGeom prst="rect">
              <a:avLst/>
            </a:prstGeom>
          </p:spPr>
        </p:pic>
        <p:pic>
          <p:nvPicPr>
            <p:cNvPr id="71" name="object 71"/>
            <p:cNvPicPr/>
            <p:nvPr/>
          </p:nvPicPr>
          <p:blipFill>
            <a:blip r:embed="rId24" cstate="print"/>
            <a:stretch>
              <a:fillRect/>
            </a:stretch>
          </p:blipFill>
          <p:spPr>
            <a:xfrm>
              <a:off x="5974079" y="4693920"/>
              <a:ext cx="513079" cy="381000"/>
            </a:xfrm>
            <a:prstGeom prst="rect">
              <a:avLst/>
            </a:prstGeom>
          </p:spPr>
        </p:pic>
        <p:pic>
          <p:nvPicPr>
            <p:cNvPr id="72" name="object 72"/>
            <p:cNvPicPr/>
            <p:nvPr/>
          </p:nvPicPr>
          <p:blipFill>
            <a:blip r:embed="rId26" cstate="print"/>
            <a:stretch>
              <a:fillRect/>
            </a:stretch>
          </p:blipFill>
          <p:spPr>
            <a:xfrm>
              <a:off x="6271260" y="4693920"/>
              <a:ext cx="637539" cy="381000"/>
            </a:xfrm>
            <a:prstGeom prst="rect">
              <a:avLst/>
            </a:prstGeom>
          </p:spPr>
        </p:pic>
        <p:pic>
          <p:nvPicPr>
            <p:cNvPr id="73" name="object 73"/>
            <p:cNvPicPr/>
            <p:nvPr/>
          </p:nvPicPr>
          <p:blipFill>
            <a:blip r:embed="rId60" cstate="print"/>
            <a:stretch>
              <a:fillRect/>
            </a:stretch>
          </p:blipFill>
          <p:spPr>
            <a:xfrm>
              <a:off x="6692900" y="4693920"/>
              <a:ext cx="894079" cy="381000"/>
            </a:xfrm>
            <a:prstGeom prst="rect">
              <a:avLst/>
            </a:prstGeom>
          </p:spPr>
        </p:pic>
        <p:pic>
          <p:nvPicPr>
            <p:cNvPr id="74" name="object 74"/>
            <p:cNvPicPr/>
            <p:nvPr/>
          </p:nvPicPr>
          <p:blipFill>
            <a:blip r:embed="rId61" cstate="print"/>
            <a:stretch>
              <a:fillRect/>
            </a:stretch>
          </p:blipFill>
          <p:spPr>
            <a:xfrm>
              <a:off x="7373620" y="4693920"/>
              <a:ext cx="688339" cy="381000"/>
            </a:xfrm>
            <a:prstGeom prst="rect">
              <a:avLst/>
            </a:prstGeom>
          </p:spPr>
        </p:pic>
        <p:pic>
          <p:nvPicPr>
            <p:cNvPr id="75" name="object 75"/>
            <p:cNvPicPr/>
            <p:nvPr/>
          </p:nvPicPr>
          <p:blipFill>
            <a:blip r:embed="rId45" cstate="print"/>
            <a:stretch>
              <a:fillRect/>
            </a:stretch>
          </p:blipFill>
          <p:spPr>
            <a:xfrm>
              <a:off x="7848599" y="4693920"/>
              <a:ext cx="434339" cy="381000"/>
            </a:xfrm>
            <a:prstGeom prst="rect">
              <a:avLst/>
            </a:prstGeom>
          </p:spPr>
        </p:pic>
        <p:pic>
          <p:nvPicPr>
            <p:cNvPr id="76" name="object 76"/>
            <p:cNvPicPr/>
            <p:nvPr/>
          </p:nvPicPr>
          <p:blipFill>
            <a:blip r:embed="rId62" cstate="print"/>
            <a:stretch>
              <a:fillRect/>
            </a:stretch>
          </p:blipFill>
          <p:spPr>
            <a:xfrm>
              <a:off x="8067040" y="4693920"/>
              <a:ext cx="695960" cy="381000"/>
            </a:xfrm>
            <a:prstGeom prst="rect">
              <a:avLst/>
            </a:prstGeom>
          </p:spPr>
        </p:pic>
        <p:pic>
          <p:nvPicPr>
            <p:cNvPr id="77" name="object 77"/>
            <p:cNvPicPr/>
            <p:nvPr/>
          </p:nvPicPr>
          <p:blipFill>
            <a:blip r:embed="rId18" cstate="print"/>
            <a:stretch>
              <a:fillRect/>
            </a:stretch>
          </p:blipFill>
          <p:spPr>
            <a:xfrm>
              <a:off x="4935220" y="4968240"/>
              <a:ext cx="513079" cy="378459"/>
            </a:xfrm>
            <a:prstGeom prst="rect">
              <a:avLst/>
            </a:prstGeom>
          </p:spPr>
        </p:pic>
        <p:pic>
          <p:nvPicPr>
            <p:cNvPr id="78" name="object 78"/>
            <p:cNvPicPr/>
            <p:nvPr/>
          </p:nvPicPr>
          <p:blipFill>
            <a:blip r:embed="rId63" cstate="print"/>
            <a:stretch>
              <a:fillRect/>
            </a:stretch>
          </p:blipFill>
          <p:spPr>
            <a:xfrm>
              <a:off x="5379720" y="4968240"/>
              <a:ext cx="1059179" cy="378459"/>
            </a:xfrm>
            <a:prstGeom prst="rect">
              <a:avLst/>
            </a:prstGeom>
          </p:spPr>
        </p:pic>
        <p:pic>
          <p:nvPicPr>
            <p:cNvPr id="79" name="object 79"/>
            <p:cNvPicPr/>
            <p:nvPr/>
          </p:nvPicPr>
          <p:blipFill>
            <a:blip r:embed="rId64" cstate="print"/>
            <a:stretch>
              <a:fillRect/>
            </a:stretch>
          </p:blipFill>
          <p:spPr>
            <a:xfrm>
              <a:off x="6367779" y="4968240"/>
              <a:ext cx="640079" cy="378459"/>
            </a:xfrm>
            <a:prstGeom prst="rect">
              <a:avLst/>
            </a:prstGeom>
          </p:spPr>
        </p:pic>
        <p:pic>
          <p:nvPicPr>
            <p:cNvPr id="80" name="object 80"/>
            <p:cNvPicPr/>
            <p:nvPr/>
          </p:nvPicPr>
          <p:blipFill>
            <a:blip r:embed="rId65" cstate="print"/>
            <a:stretch>
              <a:fillRect/>
            </a:stretch>
          </p:blipFill>
          <p:spPr>
            <a:xfrm>
              <a:off x="6936740" y="4968240"/>
              <a:ext cx="810259" cy="378459"/>
            </a:xfrm>
            <a:prstGeom prst="rect">
              <a:avLst/>
            </a:prstGeom>
          </p:spPr>
        </p:pic>
        <p:pic>
          <p:nvPicPr>
            <p:cNvPr id="81" name="object 81"/>
            <p:cNvPicPr/>
            <p:nvPr/>
          </p:nvPicPr>
          <p:blipFill>
            <a:blip r:embed="rId5" cstate="print"/>
            <a:stretch>
              <a:fillRect/>
            </a:stretch>
          </p:blipFill>
          <p:spPr>
            <a:xfrm>
              <a:off x="7675880" y="4968240"/>
              <a:ext cx="1087119" cy="378459"/>
            </a:xfrm>
            <a:prstGeom prst="rect">
              <a:avLst/>
            </a:prstGeom>
          </p:spPr>
        </p:pic>
        <p:pic>
          <p:nvPicPr>
            <p:cNvPr id="82" name="object 82"/>
            <p:cNvPicPr/>
            <p:nvPr/>
          </p:nvPicPr>
          <p:blipFill>
            <a:blip r:embed="rId66" cstate="print"/>
            <a:stretch>
              <a:fillRect/>
            </a:stretch>
          </p:blipFill>
          <p:spPr>
            <a:xfrm>
              <a:off x="4935220" y="5242560"/>
              <a:ext cx="1107439" cy="381000"/>
            </a:xfrm>
            <a:prstGeom prst="rect">
              <a:avLst/>
            </a:prstGeom>
          </p:spPr>
        </p:pic>
        <p:pic>
          <p:nvPicPr>
            <p:cNvPr id="83" name="object 83"/>
            <p:cNvPicPr/>
            <p:nvPr/>
          </p:nvPicPr>
          <p:blipFill>
            <a:blip r:embed="rId67" cstate="print"/>
            <a:stretch>
              <a:fillRect/>
            </a:stretch>
          </p:blipFill>
          <p:spPr>
            <a:xfrm>
              <a:off x="5796279" y="5242560"/>
              <a:ext cx="495300" cy="381000"/>
            </a:xfrm>
            <a:prstGeom prst="rect">
              <a:avLst/>
            </a:prstGeom>
          </p:spPr>
        </p:pic>
        <p:pic>
          <p:nvPicPr>
            <p:cNvPr id="84" name="object 84"/>
            <p:cNvPicPr/>
            <p:nvPr/>
          </p:nvPicPr>
          <p:blipFill>
            <a:blip r:embed="rId68" cstate="print"/>
            <a:stretch>
              <a:fillRect/>
            </a:stretch>
          </p:blipFill>
          <p:spPr>
            <a:xfrm>
              <a:off x="6047740" y="5242560"/>
              <a:ext cx="1064259" cy="381000"/>
            </a:xfrm>
            <a:prstGeom prst="rect">
              <a:avLst/>
            </a:prstGeom>
          </p:spPr>
        </p:pic>
        <p:pic>
          <p:nvPicPr>
            <p:cNvPr id="85" name="object 85"/>
            <p:cNvPicPr/>
            <p:nvPr/>
          </p:nvPicPr>
          <p:blipFill>
            <a:blip r:embed="rId11" cstate="print"/>
            <a:stretch>
              <a:fillRect/>
            </a:stretch>
          </p:blipFill>
          <p:spPr>
            <a:xfrm>
              <a:off x="6797040" y="5242560"/>
              <a:ext cx="383539" cy="381000"/>
            </a:xfrm>
            <a:prstGeom prst="rect">
              <a:avLst/>
            </a:prstGeom>
          </p:spPr>
        </p:pic>
      </p:grpSp>
      <p:sp>
        <p:nvSpPr>
          <p:cNvPr id="86" name="object 86"/>
          <p:cNvSpPr txBox="1"/>
          <p:nvPr/>
        </p:nvSpPr>
        <p:spPr>
          <a:xfrm>
            <a:off x="5069382" y="2014220"/>
            <a:ext cx="3540760" cy="3591560"/>
          </a:xfrm>
          <a:prstGeom prst="rect">
            <a:avLst/>
          </a:prstGeom>
        </p:spPr>
        <p:txBody>
          <a:bodyPr vert="horz" wrap="square" lIns="0" tIns="12700" rIns="0" bIns="0" rtlCol="0">
            <a:spAutoFit/>
          </a:bodyPr>
          <a:lstStyle/>
          <a:p>
            <a:pPr marL="12700" marR="5080" algn="just">
              <a:lnSpc>
                <a:spcPct val="100000"/>
              </a:lnSpc>
              <a:spcBef>
                <a:spcPts val="100"/>
              </a:spcBef>
            </a:pPr>
            <a:r>
              <a:rPr sz="1800" dirty="0">
                <a:solidFill>
                  <a:srgbClr val="FFFFFF"/>
                </a:solidFill>
                <a:latin typeface="Tahoma"/>
                <a:cs typeface="Tahoma"/>
              </a:rPr>
              <a:t>Wil </a:t>
            </a:r>
            <a:r>
              <a:rPr sz="1800" spc="-5" dirty="0">
                <a:solidFill>
                  <a:srgbClr val="FFFFFF"/>
                </a:solidFill>
                <a:latin typeface="Tahoma"/>
                <a:cs typeface="Tahoma"/>
              </a:rPr>
              <a:t>Wychwood’s magical medallion </a:t>
            </a:r>
            <a:r>
              <a:rPr sz="1800" spc="-550" dirty="0">
                <a:solidFill>
                  <a:srgbClr val="FFFFFF"/>
                </a:solidFill>
                <a:latin typeface="Tahoma"/>
                <a:cs typeface="Tahoma"/>
              </a:rPr>
              <a:t> </a:t>
            </a:r>
            <a:r>
              <a:rPr sz="1800" spc="-5" dirty="0">
                <a:solidFill>
                  <a:srgbClr val="FFFFFF"/>
                </a:solidFill>
                <a:latin typeface="Tahoma"/>
                <a:cs typeface="Tahoma"/>
              </a:rPr>
              <a:t>weighs heavily </a:t>
            </a:r>
            <a:r>
              <a:rPr sz="1800" dirty="0">
                <a:solidFill>
                  <a:srgbClr val="FFFFFF"/>
                </a:solidFill>
                <a:latin typeface="Tahoma"/>
                <a:cs typeface="Tahoma"/>
              </a:rPr>
              <a:t>on him. </a:t>
            </a:r>
            <a:r>
              <a:rPr sz="1800" spc="-5" dirty="0">
                <a:solidFill>
                  <a:srgbClr val="FFFFFF"/>
                </a:solidFill>
                <a:latin typeface="Tahoma"/>
                <a:cs typeface="Tahoma"/>
              </a:rPr>
              <a:t>For once, </a:t>
            </a:r>
            <a:r>
              <a:rPr sz="1800" dirty="0">
                <a:solidFill>
                  <a:srgbClr val="FFFFFF"/>
                </a:solidFill>
                <a:latin typeface="Tahoma"/>
                <a:cs typeface="Tahoma"/>
              </a:rPr>
              <a:t> </a:t>
            </a:r>
            <a:r>
              <a:rPr sz="1800" spc="-5" dirty="0">
                <a:solidFill>
                  <a:srgbClr val="FFFFFF"/>
                </a:solidFill>
                <a:latin typeface="Tahoma"/>
                <a:cs typeface="Tahoma"/>
              </a:rPr>
              <a:t>he would </a:t>
            </a:r>
            <a:r>
              <a:rPr sz="1800" spc="-10" dirty="0">
                <a:solidFill>
                  <a:srgbClr val="FFFFFF"/>
                </a:solidFill>
                <a:latin typeface="Tahoma"/>
                <a:cs typeface="Tahoma"/>
              </a:rPr>
              <a:t>just </a:t>
            </a:r>
            <a:r>
              <a:rPr sz="1800" dirty="0">
                <a:solidFill>
                  <a:srgbClr val="FFFFFF"/>
                </a:solidFill>
                <a:latin typeface="Tahoma"/>
                <a:cs typeface="Tahoma"/>
              </a:rPr>
              <a:t>like </a:t>
            </a:r>
            <a:r>
              <a:rPr sz="1800" spc="-5" dirty="0">
                <a:solidFill>
                  <a:srgbClr val="FFFFFF"/>
                </a:solidFill>
                <a:latin typeface="Tahoma"/>
                <a:cs typeface="Tahoma"/>
              </a:rPr>
              <a:t>to </a:t>
            </a:r>
            <a:r>
              <a:rPr sz="1800" dirty="0">
                <a:solidFill>
                  <a:srgbClr val="FFFFFF"/>
                </a:solidFill>
                <a:latin typeface="Tahoma"/>
                <a:cs typeface="Tahoma"/>
              </a:rPr>
              <a:t>live a </a:t>
            </a:r>
            <a:r>
              <a:rPr sz="1800" spc="-5" dirty="0">
                <a:solidFill>
                  <a:srgbClr val="FFFFFF"/>
                </a:solidFill>
                <a:latin typeface="Tahoma"/>
                <a:cs typeface="Tahoma"/>
              </a:rPr>
              <a:t>normal </a:t>
            </a:r>
            <a:r>
              <a:rPr sz="1800" dirty="0">
                <a:solidFill>
                  <a:srgbClr val="FFFFFF"/>
                </a:solidFill>
                <a:latin typeface="Tahoma"/>
                <a:cs typeface="Tahoma"/>
              </a:rPr>
              <a:t> life. </a:t>
            </a:r>
            <a:r>
              <a:rPr sz="1800" spc="-5" dirty="0">
                <a:solidFill>
                  <a:srgbClr val="FFFFFF"/>
                </a:solidFill>
                <a:latin typeface="Tahoma"/>
                <a:cs typeface="Tahoma"/>
              </a:rPr>
              <a:t>Tired of bearing the burden of </a:t>
            </a:r>
            <a:r>
              <a:rPr sz="1800" spc="-550" dirty="0">
                <a:solidFill>
                  <a:srgbClr val="FFFFFF"/>
                </a:solidFill>
                <a:latin typeface="Tahoma"/>
                <a:cs typeface="Tahoma"/>
              </a:rPr>
              <a:t> </a:t>
            </a:r>
            <a:r>
              <a:rPr sz="1800" spc="-5" dirty="0">
                <a:solidFill>
                  <a:srgbClr val="FFFFFF"/>
                </a:solidFill>
                <a:latin typeface="Tahoma"/>
                <a:cs typeface="Tahoma"/>
              </a:rPr>
              <a:t>the Serpent’s Chain secret society, </a:t>
            </a:r>
            <a:r>
              <a:rPr sz="1800" spc="-550" dirty="0">
                <a:solidFill>
                  <a:srgbClr val="FFFFFF"/>
                </a:solidFill>
                <a:latin typeface="Tahoma"/>
                <a:cs typeface="Tahoma"/>
              </a:rPr>
              <a:t> </a:t>
            </a:r>
            <a:r>
              <a:rPr sz="1800" spc="-5" dirty="0">
                <a:solidFill>
                  <a:srgbClr val="FFFFFF"/>
                </a:solidFill>
                <a:latin typeface="Tahoma"/>
                <a:cs typeface="Tahoma"/>
              </a:rPr>
              <a:t>he plans to toss the </a:t>
            </a:r>
            <a:r>
              <a:rPr sz="1800" dirty="0">
                <a:solidFill>
                  <a:srgbClr val="FFFFFF"/>
                </a:solidFill>
                <a:latin typeface="Tahoma"/>
                <a:cs typeface="Tahoma"/>
              </a:rPr>
              <a:t>medallion </a:t>
            </a:r>
            <a:r>
              <a:rPr sz="1800" spc="-5" dirty="0">
                <a:solidFill>
                  <a:srgbClr val="FFFFFF"/>
                </a:solidFill>
                <a:latin typeface="Tahoma"/>
                <a:cs typeface="Tahoma"/>
              </a:rPr>
              <a:t>into </a:t>
            </a:r>
            <a:r>
              <a:rPr sz="1800" spc="-550" dirty="0">
                <a:solidFill>
                  <a:srgbClr val="FFFFFF"/>
                </a:solidFill>
                <a:latin typeface="Tahoma"/>
                <a:cs typeface="Tahoma"/>
              </a:rPr>
              <a:t> </a:t>
            </a:r>
            <a:r>
              <a:rPr sz="1800" spc="-5" dirty="0">
                <a:solidFill>
                  <a:srgbClr val="FFFFFF"/>
                </a:solidFill>
                <a:latin typeface="Tahoma"/>
                <a:cs typeface="Tahoma"/>
              </a:rPr>
              <a:t>the rising river waters. But </a:t>
            </a:r>
            <a:r>
              <a:rPr sz="1800" spc="-10" dirty="0">
                <a:solidFill>
                  <a:srgbClr val="FFFFFF"/>
                </a:solidFill>
                <a:latin typeface="Tahoma"/>
                <a:cs typeface="Tahoma"/>
              </a:rPr>
              <a:t>when </a:t>
            </a:r>
            <a:r>
              <a:rPr sz="1800" spc="-5" dirty="0">
                <a:solidFill>
                  <a:srgbClr val="FFFFFF"/>
                </a:solidFill>
                <a:latin typeface="Tahoma"/>
                <a:cs typeface="Tahoma"/>
              </a:rPr>
              <a:t> mists</a:t>
            </a:r>
            <a:r>
              <a:rPr sz="1800" dirty="0">
                <a:solidFill>
                  <a:srgbClr val="FFFFFF"/>
                </a:solidFill>
                <a:latin typeface="Tahoma"/>
                <a:cs typeface="Tahoma"/>
              </a:rPr>
              <a:t> </a:t>
            </a:r>
            <a:r>
              <a:rPr sz="1800" spc="-10" dirty="0">
                <a:solidFill>
                  <a:srgbClr val="FFFFFF"/>
                </a:solidFill>
                <a:latin typeface="Tahoma"/>
                <a:cs typeface="Tahoma"/>
              </a:rPr>
              <a:t>reveal</a:t>
            </a:r>
            <a:r>
              <a:rPr sz="1800" spc="-5" dirty="0">
                <a:solidFill>
                  <a:srgbClr val="FFFFFF"/>
                </a:solidFill>
                <a:latin typeface="Tahoma"/>
                <a:cs typeface="Tahoma"/>
              </a:rPr>
              <a:t> </a:t>
            </a:r>
            <a:r>
              <a:rPr sz="1800" dirty="0">
                <a:solidFill>
                  <a:srgbClr val="FFFFFF"/>
                </a:solidFill>
                <a:latin typeface="Tahoma"/>
                <a:cs typeface="Tahoma"/>
              </a:rPr>
              <a:t>a</a:t>
            </a:r>
            <a:r>
              <a:rPr sz="1800" spc="5" dirty="0">
                <a:solidFill>
                  <a:srgbClr val="FFFFFF"/>
                </a:solidFill>
                <a:latin typeface="Tahoma"/>
                <a:cs typeface="Tahoma"/>
              </a:rPr>
              <a:t> </a:t>
            </a:r>
            <a:r>
              <a:rPr sz="1800" spc="-10" dirty="0">
                <a:solidFill>
                  <a:srgbClr val="FFFFFF"/>
                </a:solidFill>
                <a:latin typeface="Tahoma"/>
                <a:cs typeface="Tahoma"/>
              </a:rPr>
              <a:t>new</a:t>
            </a:r>
            <a:r>
              <a:rPr sz="1800" spc="-5" dirty="0">
                <a:solidFill>
                  <a:srgbClr val="FFFFFF"/>
                </a:solidFill>
                <a:latin typeface="Tahoma"/>
                <a:cs typeface="Tahoma"/>
              </a:rPr>
              <a:t> mystery, </a:t>
            </a:r>
            <a:r>
              <a:rPr sz="1800" dirty="0">
                <a:solidFill>
                  <a:srgbClr val="FFFFFF"/>
                </a:solidFill>
                <a:latin typeface="Tahoma"/>
                <a:cs typeface="Tahoma"/>
              </a:rPr>
              <a:t> </a:t>
            </a:r>
            <a:r>
              <a:rPr sz="1800" spc="-5" dirty="0">
                <a:solidFill>
                  <a:srgbClr val="FFFFFF"/>
                </a:solidFill>
                <a:latin typeface="Tahoma"/>
                <a:cs typeface="Tahoma"/>
              </a:rPr>
              <a:t>cousins</a:t>
            </a:r>
            <a:r>
              <a:rPr sz="1800" dirty="0">
                <a:solidFill>
                  <a:srgbClr val="FFFFFF"/>
                </a:solidFill>
                <a:latin typeface="Tahoma"/>
                <a:cs typeface="Tahoma"/>
              </a:rPr>
              <a:t> </a:t>
            </a:r>
            <a:r>
              <a:rPr sz="1800" spc="-10" dirty="0">
                <a:solidFill>
                  <a:srgbClr val="FFFFFF"/>
                </a:solidFill>
                <a:latin typeface="Tahoma"/>
                <a:cs typeface="Tahoma"/>
              </a:rPr>
              <a:t>Wil</a:t>
            </a:r>
            <a:r>
              <a:rPr sz="1800" spc="-5" dirty="0">
                <a:solidFill>
                  <a:srgbClr val="FFFFFF"/>
                </a:solidFill>
                <a:latin typeface="Tahoma"/>
                <a:cs typeface="Tahoma"/>
              </a:rPr>
              <a:t> and</a:t>
            </a:r>
            <a:r>
              <a:rPr sz="1800" spc="550" dirty="0">
                <a:solidFill>
                  <a:srgbClr val="FFFFFF"/>
                </a:solidFill>
                <a:latin typeface="Tahoma"/>
                <a:cs typeface="Tahoma"/>
              </a:rPr>
              <a:t> </a:t>
            </a:r>
            <a:r>
              <a:rPr sz="1800" spc="-5" dirty="0">
                <a:solidFill>
                  <a:srgbClr val="FFFFFF"/>
                </a:solidFill>
                <a:latin typeface="Tahoma"/>
                <a:cs typeface="Tahoma"/>
              </a:rPr>
              <a:t>Sophie</a:t>
            </a:r>
            <a:r>
              <a:rPr sz="1800" spc="555" dirty="0">
                <a:solidFill>
                  <a:srgbClr val="FFFFFF"/>
                </a:solidFill>
                <a:latin typeface="Tahoma"/>
                <a:cs typeface="Tahoma"/>
              </a:rPr>
              <a:t> </a:t>
            </a:r>
            <a:r>
              <a:rPr sz="1800" dirty="0">
                <a:solidFill>
                  <a:srgbClr val="FFFFFF"/>
                </a:solidFill>
                <a:latin typeface="Tahoma"/>
                <a:cs typeface="Tahoma"/>
              </a:rPr>
              <a:t>tumble </a:t>
            </a:r>
            <a:r>
              <a:rPr sz="1800" spc="5" dirty="0">
                <a:solidFill>
                  <a:srgbClr val="FFFFFF"/>
                </a:solidFill>
                <a:latin typeface="Tahoma"/>
                <a:cs typeface="Tahoma"/>
              </a:rPr>
              <a:t> </a:t>
            </a:r>
            <a:r>
              <a:rPr sz="1800" spc="-5" dirty="0">
                <a:solidFill>
                  <a:srgbClr val="FFFFFF"/>
                </a:solidFill>
                <a:latin typeface="Tahoma"/>
                <a:cs typeface="Tahoma"/>
              </a:rPr>
              <a:t>into the secret </a:t>
            </a:r>
            <a:r>
              <a:rPr sz="1800" spc="-10" dirty="0">
                <a:solidFill>
                  <a:srgbClr val="FFFFFF"/>
                </a:solidFill>
                <a:latin typeface="Tahoma"/>
                <a:cs typeface="Tahoma"/>
              </a:rPr>
              <a:t>realm </a:t>
            </a:r>
            <a:r>
              <a:rPr sz="1800" spc="-5" dirty="0">
                <a:solidFill>
                  <a:srgbClr val="FFFFFF"/>
                </a:solidFill>
                <a:latin typeface="Tahoma"/>
                <a:cs typeface="Tahoma"/>
              </a:rPr>
              <a:t>of Catfysh, </a:t>
            </a:r>
            <a:r>
              <a:rPr sz="1800" dirty="0">
                <a:solidFill>
                  <a:srgbClr val="FFFFFF"/>
                </a:solidFill>
                <a:latin typeface="Tahoma"/>
                <a:cs typeface="Tahoma"/>
              </a:rPr>
              <a:t> </a:t>
            </a:r>
            <a:r>
              <a:rPr sz="1800" spc="-5" dirty="0">
                <a:solidFill>
                  <a:srgbClr val="FFFFFF"/>
                </a:solidFill>
                <a:latin typeface="Tahoma"/>
                <a:cs typeface="Tahoma"/>
              </a:rPr>
              <a:t>the</a:t>
            </a:r>
            <a:r>
              <a:rPr sz="1800" spc="204" dirty="0">
                <a:solidFill>
                  <a:srgbClr val="FFFFFF"/>
                </a:solidFill>
                <a:latin typeface="Tahoma"/>
                <a:cs typeface="Tahoma"/>
              </a:rPr>
              <a:t> </a:t>
            </a:r>
            <a:r>
              <a:rPr sz="1800" spc="-5" dirty="0">
                <a:solidFill>
                  <a:srgbClr val="FFFFFF"/>
                </a:solidFill>
                <a:latin typeface="Tahoma"/>
                <a:cs typeface="Tahoma"/>
              </a:rPr>
              <a:t>Spirit</a:t>
            </a:r>
            <a:r>
              <a:rPr sz="1800" spc="210" dirty="0">
                <a:solidFill>
                  <a:srgbClr val="FFFFFF"/>
                </a:solidFill>
                <a:latin typeface="Tahoma"/>
                <a:cs typeface="Tahoma"/>
              </a:rPr>
              <a:t> </a:t>
            </a:r>
            <a:r>
              <a:rPr sz="1800" spc="-5" dirty="0">
                <a:solidFill>
                  <a:srgbClr val="FFFFFF"/>
                </a:solidFill>
                <a:latin typeface="Tahoma"/>
                <a:cs typeface="Tahoma"/>
              </a:rPr>
              <a:t>of</a:t>
            </a:r>
            <a:r>
              <a:rPr sz="1800" spc="220" dirty="0">
                <a:solidFill>
                  <a:srgbClr val="FFFFFF"/>
                </a:solidFill>
                <a:latin typeface="Tahoma"/>
                <a:cs typeface="Tahoma"/>
              </a:rPr>
              <a:t> </a:t>
            </a:r>
            <a:r>
              <a:rPr sz="1800" spc="-5" dirty="0">
                <a:solidFill>
                  <a:srgbClr val="FFFFFF"/>
                </a:solidFill>
                <a:latin typeface="Tahoma"/>
                <a:cs typeface="Tahoma"/>
              </a:rPr>
              <a:t>the</a:t>
            </a:r>
            <a:r>
              <a:rPr sz="1800" spc="204" dirty="0">
                <a:solidFill>
                  <a:srgbClr val="FFFFFF"/>
                </a:solidFill>
                <a:latin typeface="Tahoma"/>
                <a:cs typeface="Tahoma"/>
              </a:rPr>
              <a:t> </a:t>
            </a:r>
            <a:r>
              <a:rPr sz="1800" spc="-5" dirty="0">
                <a:solidFill>
                  <a:srgbClr val="FFFFFF"/>
                </a:solidFill>
                <a:latin typeface="Tahoma"/>
                <a:cs typeface="Tahoma"/>
              </a:rPr>
              <a:t>River,</a:t>
            </a:r>
            <a:r>
              <a:rPr sz="1800" spc="229" dirty="0">
                <a:solidFill>
                  <a:srgbClr val="FFFFFF"/>
                </a:solidFill>
                <a:latin typeface="Tahoma"/>
                <a:cs typeface="Tahoma"/>
              </a:rPr>
              <a:t> </a:t>
            </a:r>
            <a:r>
              <a:rPr sz="1800" dirty="0">
                <a:solidFill>
                  <a:srgbClr val="FFFFFF"/>
                </a:solidFill>
                <a:latin typeface="Tahoma"/>
                <a:cs typeface="Tahoma"/>
              </a:rPr>
              <a:t>and</a:t>
            </a:r>
            <a:r>
              <a:rPr sz="1800" spc="215" dirty="0">
                <a:solidFill>
                  <a:srgbClr val="FFFFFF"/>
                </a:solidFill>
                <a:latin typeface="Tahoma"/>
                <a:cs typeface="Tahoma"/>
              </a:rPr>
              <a:t> </a:t>
            </a:r>
            <a:r>
              <a:rPr sz="1800" dirty="0">
                <a:solidFill>
                  <a:srgbClr val="FFFFFF"/>
                </a:solidFill>
                <a:latin typeface="Tahoma"/>
                <a:cs typeface="Tahoma"/>
              </a:rPr>
              <a:t>a</a:t>
            </a:r>
            <a:r>
              <a:rPr sz="1800" spc="204" dirty="0">
                <a:solidFill>
                  <a:srgbClr val="FFFFFF"/>
                </a:solidFill>
                <a:latin typeface="Tahoma"/>
                <a:cs typeface="Tahoma"/>
              </a:rPr>
              <a:t> </a:t>
            </a:r>
            <a:r>
              <a:rPr sz="1800" dirty="0">
                <a:solidFill>
                  <a:srgbClr val="FFFFFF"/>
                </a:solidFill>
                <a:latin typeface="Tahoma"/>
                <a:cs typeface="Tahoma"/>
              </a:rPr>
              <a:t>plot </a:t>
            </a:r>
            <a:r>
              <a:rPr sz="1800" spc="-550" dirty="0">
                <a:solidFill>
                  <a:srgbClr val="FFFFFF"/>
                </a:solidFill>
                <a:latin typeface="Tahoma"/>
                <a:cs typeface="Tahoma"/>
              </a:rPr>
              <a:t> </a:t>
            </a:r>
            <a:r>
              <a:rPr sz="1800" spc="-5" dirty="0">
                <a:solidFill>
                  <a:srgbClr val="FFFFFF"/>
                </a:solidFill>
                <a:latin typeface="Tahoma"/>
                <a:cs typeface="Tahoma"/>
              </a:rPr>
              <a:t>to</a:t>
            </a:r>
            <a:r>
              <a:rPr sz="1800" dirty="0">
                <a:solidFill>
                  <a:srgbClr val="FFFFFF"/>
                </a:solidFill>
                <a:latin typeface="Tahoma"/>
                <a:cs typeface="Tahoma"/>
              </a:rPr>
              <a:t> </a:t>
            </a:r>
            <a:r>
              <a:rPr sz="1800" spc="-5" dirty="0">
                <a:solidFill>
                  <a:srgbClr val="FFFFFF"/>
                </a:solidFill>
                <a:latin typeface="Tahoma"/>
                <a:cs typeface="Tahoma"/>
              </a:rPr>
              <a:t>destroy</a:t>
            </a:r>
            <a:r>
              <a:rPr sz="1800" dirty="0">
                <a:solidFill>
                  <a:srgbClr val="FFFFFF"/>
                </a:solidFill>
                <a:latin typeface="Tahoma"/>
                <a:cs typeface="Tahoma"/>
              </a:rPr>
              <a:t> the</a:t>
            </a:r>
            <a:r>
              <a:rPr sz="1800" spc="5" dirty="0">
                <a:solidFill>
                  <a:srgbClr val="FFFFFF"/>
                </a:solidFill>
                <a:latin typeface="Tahoma"/>
                <a:cs typeface="Tahoma"/>
              </a:rPr>
              <a:t> </a:t>
            </a:r>
            <a:r>
              <a:rPr sz="1800" spc="-5" dirty="0">
                <a:solidFill>
                  <a:srgbClr val="FFFFFF"/>
                </a:solidFill>
                <a:latin typeface="Tahoma"/>
                <a:cs typeface="Tahoma"/>
              </a:rPr>
              <a:t>most</a:t>
            </a:r>
            <a:r>
              <a:rPr sz="1800" dirty="0">
                <a:solidFill>
                  <a:srgbClr val="FFFFFF"/>
                </a:solidFill>
                <a:latin typeface="Tahoma"/>
                <a:cs typeface="Tahoma"/>
              </a:rPr>
              <a:t> </a:t>
            </a:r>
            <a:r>
              <a:rPr sz="1800" spc="-5" dirty="0">
                <a:solidFill>
                  <a:srgbClr val="FFFFFF"/>
                </a:solidFill>
                <a:latin typeface="Tahoma"/>
                <a:cs typeface="Tahoma"/>
              </a:rPr>
              <a:t>magical </a:t>
            </a:r>
            <a:r>
              <a:rPr sz="1800" dirty="0">
                <a:solidFill>
                  <a:srgbClr val="FFFFFF"/>
                </a:solidFill>
                <a:latin typeface="Tahoma"/>
                <a:cs typeface="Tahoma"/>
              </a:rPr>
              <a:t> building</a:t>
            </a:r>
            <a:r>
              <a:rPr sz="1800" spc="-40" dirty="0">
                <a:solidFill>
                  <a:srgbClr val="FFFFFF"/>
                </a:solidFill>
                <a:latin typeface="Tahoma"/>
                <a:cs typeface="Tahoma"/>
              </a:rPr>
              <a:t> </a:t>
            </a:r>
            <a:r>
              <a:rPr sz="1800" dirty="0">
                <a:solidFill>
                  <a:srgbClr val="FFFFFF"/>
                </a:solidFill>
                <a:latin typeface="Tahoma"/>
                <a:cs typeface="Tahoma"/>
              </a:rPr>
              <a:t>in</a:t>
            </a:r>
            <a:r>
              <a:rPr sz="1800" spc="-15" dirty="0">
                <a:solidFill>
                  <a:srgbClr val="FFFFFF"/>
                </a:solidFill>
                <a:latin typeface="Tahoma"/>
                <a:cs typeface="Tahoma"/>
              </a:rPr>
              <a:t> </a:t>
            </a:r>
            <a:r>
              <a:rPr sz="1800" spc="-5" dirty="0">
                <a:solidFill>
                  <a:srgbClr val="FFFFFF"/>
                </a:solidFill>
                <a:latin typeface="Tahoma"/>
                <a:cs typeface="Tahoma"/>
              </a:rPr>
              <a:t>Canada.</a:t>
            </a:r>
            <a:endParaRPr sz="1800">
              <a:latin typeface="Tahoma"/>
              <a:cs typeface="Tahoma"/>
            </a:endParaRPr>
          </a:p>
        </p:txBody>
      </p:sp>
      <p:sp>
        <p:nvSpPr>
          <p:cNvPr id="88" name="object 88"/>
          <p:cNvSpPr txBox="1"/>
          <p:nvPr/>
        </p:nvSpPr>
        <p:spPr>
          <a:xfrm>
            <a:off x="3602750" y="6452277"/>
            <a:ext cx="1884013" cy="205184"/>
          </a:xfrm>
          <a:prstGeom prst="rect">
            <a:avLst/>
          </a:prstGeom>
        </p:spPr>
        <p:txBody>
          <a:bodyPr vert="horz" wrap="square" lIns="0" tIns="0" rIns="0" bIns="0" rtlCol="0">
            <a:spAutoFit/>
          </a:bodyPr>
          <a:lstStyle/>
          <a:p>
            <a:pPr marL="12700">
              <a:lnSpc>
                <a:spcPts val="1645"/>
              </a:lnSpc>
            </a:pPr>
            <a:r>
              <a:rPr lang="en-CA" sz="1400" spc="-15" dirty="0">
                <a:solidFill>
                  <a:srgbClr val="FFFFFF"/>
                </a:solidFill>
                <a:latin typeface="Arial"/>
                <a:cs typeface="Arial"/>
              </a:rPr>
              <a:t>www.raebridgman.com</a:t>
            </a:r>
            <a:endParaRPr sz="1400" dirty="0">
              <a:latin typeface="Arial"/>
              <a:cs typeface="Arial"/>
            </a:endParaRPr>
          </a:p>
        </p:txBody>
      </p:sp>
      <p:pic>
        <p:nvPicPr>
          <p:cNvPr id="90" name="Picture 89" descr="Text&#10;&#10;Description automatically generated with low confidence">
            <a:extLst>
              <a:ext uri="{FF2B5EF4-FFF2-40B4-BE49-F238E27FC236}">
                <a16:creationId xmlns:a16="http://schemas.microsoft.com/office/drawing/2014/main" id="{FD343922-0C04-428C-9D78-29ED972093F1}"/>
              </a:ext>
            </a:extLst>
          </p:cNvPr>
          <p:cNvPicPr>
            <a:picLocks noChangeAspect="1"/>
          </p:cNvPicPr>
          <p:nvPr/>
        </p:nvPicPr>
        <p:blipFill>
          <a:blip r:embed="rId69">
            <a:extLst>
              <a:ext uri="{28A0092B-C50C-407E-A947-70E740481C1C}">
                <a14:useLocalDpi xmlns:a14="http://schemas.microsoft.com/office/drawing/2010/main" val="0"/>
              </a:ext>
            </a:extLst>
          </a:blip>
          <a:stretch>
            <a:fillRect/>
          </a:stretch>
        </p:blipFill>
        <p:spPr>
          <a:xfrm>
            <a:off x="984308" y="1670641"/>
            <a:ext cx="3001942" cy="450731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67535" y="1468120"/>
            <a:ext cx="5483860" cy="574040"/>
          </a:xfrm>
          <a:prstGeom prst="rect">
            <a:avLst/>
          </a:prstGeom>
        </p:spPr>
        <p:txBody>
          <a:bodyPr vert="horz" wrap="square" lIns="0" tIns="12700" rIns="0" bIns="0" rtlCol="0">
            <a:spAutoFit/>
          </a:bodyPr>
          <a:lstStyle/>
          <a:p>
            <a:pPr marL="12700">
              <a:lnSpc>
                <a:spcPct val="100000"/>
              </a:lnSpc>
              <a:spcBef>
                <a:spcPts val="100"/>
              </a:spcBef>
              <a:tabLst>
                <a:tab pos="1838325" algn="l"/>
              </a:tabLst>
            </a:pPr>
            <a:r>
              <a:rPr sz="3600" b="1" spc="-5" dirty="0">
                <a:latin typeface="Arial"/>
                <a:cs typeface="Arial"/>
              </a:rPr>
              <a:t>INDIAN	SUBCONTINENT</a:t>
            </a:r>
            <a:endParaRPr sz="3600">
              <a:latin typeface="Arial"/>
              <a:cs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457200" y="1752600"/>
            <a:ext cx="8382000" cy="4829175"/>
            <a:chOff x="457200" y="1752600"/>
            <a:chExt cx="8382000" cy="4829175"/>
          </a:xfrm>
        </p:grpSpPr>
        <p:pic>
          <p:nvPicPr>
            <p:cNvPr id="3" name="object 3"/>
            <p:cNvPicPr/>
            <p:nvPr/>
          </p:nvPicPr>
          <p:blipFill>
            <a:blip r:embed="rId2" cstate="print"/>
            <a:stretch>
              <a:fillRect/>
            </a:stretch>
          </p:blipFill>
          <p:spPr>
            <a:xfrm>
              <a:off x="457200" y="1752600"/>
              <a:ext cx="3314700" cy="4762500"/>
            </a:xfrm>
            <a:prstGeom prst="rect">
              <a:avLst/>
            </a:prstGeom>
          </p:spPr>
        </p:pic>
        <p:pic>
          <p:nvPicPr>
            <p:cNvPr id="4" name="object 4"/>
            <p:cNvPicPr/>
            <p:nvPr/>
          </p:nvPicPr>
          <p:blipFill>
            <a:blip r:embed="rId3" cstate="print"/>
            <a:stretch>
              <a:fillRect/>
            </a:stretch>
          </p:blipFill>
          <p:spPr>
            <a:xfrm>
              <a:off x="3810000" y="1752625"/>
              <a:ext cx="5029123" cy="2057374"/>
            </a:xfrm>
            <a:prstGeom prst="rect">
              <a:avLst/>
            </a:prstGeom>
          </p:spPr>
        </p:pic>
        <p:pic>
          <p:nvPicPr>
            <p:cNvPr id="5" name="object 5"/>
            <p:cNvPicPr/>
            <p:nvPr/>
          </p:nvPicPr>
          <p:blipFill>
            <a:blip r:embed="rId4" cstate="print"/>
            <a:stretch>
              <a:fillRect/>
            </a:stretch>
          </p:blipFill>
          <p:spPr>
            <a:xfrm>
              <a:off x="3810000" y="3886200"/>
              <a:ext cx="2943225" cy="2695575"/>
            </a:xfrm>
            <a:prstGeom prst="rect">
              <a:avLst/>
            </a:prstGeom>
          </p:spPr>
        </p:pic>
      </p:grpSp>
      <p:sp>
        <p:nvSpPr>
          <p:cNvPr id="6" name="object 6"/>
          <p:cNvSpPr txBox="1">
            <a:spLocks noGrp="1"/>
          </p:cNvSpPr>
          <p:nvPr>
            <p:ph type="title"/>
          </p:nvPr>
        </p:nvSpPr>
        <p:spPr>
          <a:xfrm>
            <a:off x="535940" y="330200"/>
            <a:ext cx="7693025" cy="1122680"/>
          </a:xfrm>
          <a:prstGeom prst="rect">
            <a:avLst/>
          </a:prstGeom>
        </p:spPr>
        <p:txBody>
          <a:bodyPr vert="horz" wrap="square" lIns="0" tIns="12700" rIns="0" bIns="0" rtlCol="0">
            <a:spAutoFit/>
          </a:bodyPr>
          <a:lstStyle/>
          <a:p>
            <a:pPr marL="12700" marR="5080">
              <a:lnSpc>
                <a:spcPct val="100000"/>
              </a:lnSpc>
              <a:spcBef>
                <a:spcPts val="100"/>
              </a:spcBef>
              <a:tabLst>
                <a:tab pos="3721100" algn="l"/>
                <a:tab pos="3969385" algn="l"/>
                <a:tab pos="6932295" algn="l"/>
              </a:tabLst>
            </a:pPr>
            <a:r>
              <a:rPr sz="2400" b="1" spc="-10" dirty="0">
                <a:latin typeface="Arial"/>
                <a:cs typeface="Arial"/>
              </a:rPr>
              <a:t>Goon</a:t>
            </a:r>
            <a:r>
              <a:rPr sz="2400" b="1" spc="-5" dirty="0">
                <a:latin typeface="Arial"/>
                <a:cs typeface="Arial"/>
              </a:rPr>
              <a:t>ch</a:t>
            </a:r>
            <a:r>
              <a:rPr sz="2400" b="1" dirty="0">
                <a:latin typeface="Arial"/>
                <a:cs typeface="Arial"/>
              </a:rPr>
              <a:t>,</a:t>
            </a:r>
            <a:r>
              <a:rPr sz="2400" b="1" spc="-15" dirty="0">
                <a:latin typeface="Arial"/>
                <a:cs typeface="Arial"/>
              </a:rPr>
              <a:t> </a:t>
            </a:r>
            <a:r>
              <a:rPr sz="2400" b="1" i="1" dirty="0">
                <a:latin typeface="Arial"/>
                <a:cs typeface="Arial"/>
              </a:rPr>
              <a:t>B</a:t>
            </a:r>
            <a:r>
              <a:rPr sz="2400" b="1" i="1" spc="-5" dirty="0">
                <a:latin typeface="Arial"/>
                <a:cs typeface="Arial"/>
              </a:rPr>
              <a:t>a</a:t>
            </a:r>
            <a:r>
              <a:rPr sz="2400" b="1" i="1" spc="-10" dirty="0">
                <a:latin typeface="Arial"/>
                <a:cs typeface="Arial"/>
              </a:rPr>
              <a:t>g</a:t>
            </a:r>
            <a:r>
              <a:rPr sz="2400" b="1" i="1" spc="-5" dirty="0">
                <a:latin typeface="Arial"/>
                <a:cs typeface="Arial"/>
              </a:rPr>
              <a:t>a</a:t>
            </a:r>
            <a:r>
              <a:rPr sz="2400" b="1" i="1" dirty="0">
                <a:latin typeface="Arial"/>
                <a:cs typeface="Arial"/>
              </a:rPr>
              <a:t>r</a:t>
            </a:r>
            <a:r>
              <a:rPr sz="2400" b="1" i="1" spc="-10" dirty="0">
                <a:latin typeface="Arial"/>
                <a:cs typeface="Arial"/>
              </a:rPr>
              <a:t>iu</a:t>
            </a:r>
            <a:r>
              <a:rPr sz="2400" b="1" i="1" spc="-5" dirty="0">
                <a:latin typeface="Arial"/>
                <a:cs typeface="Arial"/>
              </a:rPr>
              <a:t>s</a:t>
            </a:r>
            <a:r>
              <a:rPr sz="2400" b="1" i="1" dirty="0">
                <a:latin typeface="Arial"/>
                <a:cs typeface="Arial"/>
              </a:rPr>
              <a:t> </a:t>
            </a:r>
            <a:r>
              <a:rPr sz="2400" b="1" i="1" spc="-5" dirty="0">
                <a:latin typeface="Arial"/>
                <a:cs typeface="Arial"/>
              </a:rPr>
              <a:t>ya</a:t>
            </a:r>
            <a:r>
              <a:rPr sz="2400" b="1" i="1" dirty="0">
                <a:latin typeface="Arial"/>
                <a:cs typeface="Arial"/>
              </a:rPr>
              <a:t>rre</a:t>
            </a:r>
            <a:r>
              <a:rPr sz="2400" b="1" i="1" spc="-10" dirty="0">
                <a:latin typeface="Arial"/>
                <a:cs typeface="Arial"/>
              </a:rPr>
              <a:t>lli</a:t>
            </a:r>
            <a:r>
              <a:rPr sz="2400" dirty="0">
                <a:latin typeface="Arial"/>
                <a:cs typeface="Arial"/>
              </a:rPr>
              <a:t>,	</a:t>
            </a:r>
            <a:r>
              <a:rPr sz="2400" spc="-5" dirty="0">
                <a:latin typeface="Arial"/>
                <a:cs typeface="Arial"/>
              </a:rPr>
              <a:t>Leng</a:t>
            </a:r>
            <a:r>
              <a:rPr sz="2400" spc="-15" dirty="0">
                <a:latin typeface="Arial"/>
                <a:cs typeface="Arial"/>
              </a:rPr>
              <a:t>t</a:t>
            </a:r>
            <a:r>
              <a:rPr sz="2400" spc="-5" dirty="0">
                <a:latin typeface="Arial"/>
                <a:cs typeface="Arial"/>
              </a:rPr>
              <a:t>h</a:t>
            </a:r>
            <a:r>
              <a:rPr sz="2400" spc="-25" dirty="0">
                <a:latin typeface="Arial"/>
                <a:cs typeface="Arial"/>
              </a:rPr>
              <a:t> </a:t>
            </a:r>
            <a:r>
              <a:rPr sz="2400" spc="-10" dirty="0">
                <a:latin typeface="Arial"/>
                <a:cs typeface="Arial"/>
              </a:rPr>
              <a:t>t</a:t>
            </a:r>
            <a:r>
              <a:rPr sz="2400" spc="-5" dirty="0">
                <a:latin typeface="Arial"/>
                <a:cs typeface="Arial"/>
              </a:rPr>
              <a:t>o</a:t>
            </a:r>
            <a:r>
              <a:rPr sz="2400" spc="15" dirty="0">
                <a:latin typeface="Arial"/>
                <a:cs typeface="Arial"/>
              </a:rPr>
              <a:t> </a:t>
            </a:r>
            <a:r>
              <a:rPr sz="2400" spc="-5" dirty="0">
                <a:latin typeface="Arial"/>
                <a:cs typeface="Arial"/>
              </a:rPr>
              <a:t>about</a:t>
            </a:r>
            <a:r>
              <a:rPr sz="2400" spc="-35" dirty="0">
                <a:latin typeface="Arial"/>
                <a:cs typeface="Arial"/>
              </a:rPr>
              <a:t> </a:t>
            </a:r>
            <a:r>
              <a:rPr sz="2400" spc="-5" dirty="0">
                <a:latin typeface="Arial"/>
                <a:cs typeface="Arial"/>
              </a:rPr>
              <a:t>2 </a:t>
            </a:r>
            <a:r>
              <a:rPr sz="2400" dirty="0">
                <a:latin typeface="Arial"/>
                <a:cs typeface="Arial"/>
              </a:rPr>
              <a:t>m.	</a:t>
            </a:r>
            <a:r>
              <a:rPr sz="2400" spc="-10" dirty="0">
                <a:latin typeface="Arial"/>
                <a:cs typeface="Arial"/>
              </a:rPr>
              <a:t>I</a:t>
            </a:r>
            <a:r>
              <a:rPr sz="2400" spc="-5" dirty="0">
                <a:latin typeface="Arial"/>
                <a:cs typeface="Arial"/>
              </a:rPr>
              <a:t>ndus  and</a:t>
            </a:r>
            <a:r>
              <a:rPr sz="2400" spc="-15" dirty="0">
                <a:latin typeface="Arial"/>
                <a:cs typeface="Arial"/>
              </a:rPr>
              <a:t> </a:t>
            </a:r>
            <a:r>
              <a:rPr sz="2400" spc="-5" dirty="0">
                <a:latin typeface="Arial"/>
                <a:cs typeface="Arial"/>
              </a:rPr>
              <a:t>Ganges</a:t>
            </a:r>
            <a:r>
              <a:rPr sz="2400" dirty="0">
                <a:latin typeface="Arial"/>
                <a:cs typeface="Arial"/>
              </a:rPr>
              <a:t> basins,</a:t>
            </a:r>
            <a:r>
              <a:rPr sz="2400" spc="-20" dirty="0">
                <a:latin typeface="Arial"/>
                <a:cs typeface="Arial"/>
              </a:rPr>
              <a:t> </a:t>
            </a:r>
            <a:r>
              <a:rPr sz="2400" spc="-5" dirty="0">
                <a:latin typeface="Arial"/>
                <a:cs typeface="Arial"/>
              </a:rPr>
              <a:t>India.	</a:t>
            </a:r>
            <a:r>
              <a:rPr sz="2400" i="1" dirty="0">
                <a:latin typeface="Arial"/>
                <a:cs typeface="Arial"/>
              </a:rPr>
              <a:t>Sisorid </a:t>
            </a:r>
            <a:r>
              <a:rPr sz="2400" spc="-5" dirty="0">
                <a:latin typeface="Arial"/>
                <a:cs typeface="Arial"/>
              </a:rPr>
              <a:t>catfishes, Family </a:t>
            </a:r>
            <a:r>
              <a:rPr sz="2400" dirty="0">
                <a:latin typeface="Arial"/>
                <a:cs typeface="Arial"/>
              </a:rPr>
              <a:t> </a:t>
            </a:r>
            <a:r>
              <a:rPr sz="2400" i="1" dirty="0">
                <a:latin typeface="Arial"/>
                <a:cs typeface="Arial"/>
              </a:rPr>
              <a:t>Sisoridae</a:t>
            </a:r>
            <a:endParaRPr sz="2400">
              <a:latin typeface="Arial"/>
              <a:cs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04800" y="3048025"/>
            <a:ext cx="8534336" cy="2828899"/>
          </a:xfrm>
          <a:prstGeom prst="rect">
            <a:avLst/>
          </a:prstGeom>
        </p:spPr>
      </p:pic>
      <p:sp>
        <p:nvSpPr>
          <p:cNvPr id="3" name="object 3"/>
          <p:cNvSpPr txBox="1">
            <a:spLocks noGrp="1"/>
          </p:cNvSpPr>
          <p:nvPr>
            <p:ph type="title"/>
          </p:nvPr>
        </p:nvSpPr>
        <p:spPr>
          <a:xfrm>
            <a:off x="612140" y="482600"/>
            <a:ext cx="8148320" cy="1122680"/>
          </a:xfrm>
          <a:prstGeom prst="rect">
            <a:avLst/>
          </a:prstGeom>
        </p:spPr>
        <p:txBody>
          <a:bodyPr vert="horz" wrap="square" lIns="0" tIns="12700" rIns="0" bIns="0" rtlCol="0">
            <a:spAutoFit/>
          </a:bodyPr>
          <a:lstStyle/>
          <a:p>
            <a:pPr marL="12700" marR="5080" algn="just">
              <a:lnSpc>
                <a:spcPct val="100000"/>
              </a:lnSpc>
              <a:spcBef>
                <a:spcPts val="100"/>
              </a:spcBef>
            </a:pPr>
            <a:r>
              <a:rPr sz="2400" b="1" dirty="0">
                <a:latin typeface="Arial"/>
                <a:cs typeface="Arial"/>
              </a:rPr>
              <a:t>North </a:t>
            </a:r>
            <a:r>
              <a:rPr sz="2400" b="1" spc="-15" dirty="0">
                <a:latin typeface="Arial"/>
                <a:cs typeface="Arial"/>
              </a:rPr>
              <a:t>African </a:t>
            </a:r>
            <a:r>
              <a:rPr sz="2400" b="1" dirty="0">
                <a:latin typeface="Arial"/>
                <a:cs typeface="Arial"/>
              </a:rPr>
              <a:t>catfish, </a:t>
            </a:r>
            <a:r>
              <a:rPr sz="2400" b="1" i="1" spc="-5" dirty="0">
                <a:latin typeface="Arial"/>
                <a:cs typeface="Arial"/>
              </a:rPr>
              <a:t>Clarias gariepinus</a:t>
            </a:r>
            <a:r>
              <a:rPr sz="2400" spc="-5" dirty="0">
                <a:latin typeface="Arial"/>
                <a:cs typeface="Arial"/>
              </a:rPr>
              <a:t>.</a:t>
            </a:r>
            <a:r>
              <a:rPr sz="2400" dirty="0">
                <a:latin typeface="Arial"/>
                <a:cs typeface="Arial"/>
              </a:rPr>
              <a:t> Most of Africa </a:t>
            </a:r>
            <a:r>
              <a:rPr sz="2400" spc="5" dirty="0">
                <a:latin typeface="Arial"/>
                <a:cs typeface="Arial"/>
              </a:rPr>
              <a:t> </a:t>
            </a:r>
            <a:r>
              <a:rPr sz="2400" spc="-5" dirty="0">
                <a:latin typeface="Arial"/>
                <a:cs typeface="Arial"/>
              </a:rPr>
              <a:t>and </a:t>
            </a:r>
            <a:r>
              <a:rPr sz="2400" dirty="0">
                <a:latin typeface="Arial"/>
                <a:cs typeface="Arial"/>
              </a:rPr>
              <a:t>adjacent </a:t>
            </a:r>
            <a:r>
              <a:rPr sz="2400" spc="-10" dirty="0">
                <a:latin typeface="Arial"/>
                <a:cs typeface="Arial"/>
              </a:rPr>
              <a:t>Middle </a:t>
            </a:r>
            <a:r>
              <a:rPr sz="2400" spc="-5" dirty="0">
                <a:latin typeface="Arial"/>
                <a:cs typeface="Arial"/>
              </a:rPr>
              <a:t>East.</a:t>
            </a:r>
            <a:r>
              <a:rPr sz="2400" dirty="0">
                <a:latin typeface="Arial"/>
                <a:cs typeface="Arial"/>
              </a:rPr>
              <a:t> </a:t>
            </a:r>
            <a:r>
              <a:rPr sz="2400" spc="-10" dirty="0">
                <a:latin typeface="Arial"/>
                <a:cs typeface="Arial"/>
              </a:rPr>
              <a:t>Grows </a:t>
            </a:r>
            <a:r>
              <a:rPr sz="2400" spc="-5" dirty="0">
                <a:latin typeface="Arial"/>
                <a:cs typeface="Arial"/>
              </a:rPr>
              <a:t>to </a:t>
            </a:r>
            <a:r>
              <a:rPr sz="2400" dirty="0">
                <a:latin typeface="Arial"/>
                <a:cs typeface="Arial"/>
              </a:rPr>
              <a:t>about </a:t>
            </a:r>
            <a:r>
              <a:rPr sz="2400" spc="-5" dirty="0">
                <a:latin typeface="Arial"/>
                <a:cs typeface="Arial"/>
              </a:rPr>
              <a:t>1.7 </a:t>
            </a:r>
            <a:r>
              <a:rPr sz="2400" dirty="0">
                <a:latin typeface="Arial"/>
                <a:cs typeface="Arial"/>
              </a:rPr>
              <a:t>m </a:t>
            </a:r>
            <a:r>
              <a:rPr sz="2400" spc="-5" dirty="0">
                <a:latin typeface="Arial"/>
                <a:cs typeface="Arial"/>
              </a:rPr>
              <a:t>and </a:t>
            </a:r>
            <a:r>
              <a:rPr sz="2400" spc="-10" dirty="0">
                <a:latin typeface="Arial"/>
                <a:cs typeface="Arial"/>
              </a:rPr>
              <a:t>60 </a:t>
            </a:r>
            <a:r>
              <a:rPr sz="2400" dirty="0">
                <a:latin typeface="Arial"/>
                <a:cs typeface="Arial"/>
              </a:rPr>
              <a:t>kg. </a:t>
            </a:r>
            <a:r>
              <a:rPr sz="2400" spc="-655" dirty="0">
                <a:latin typeface="Arial"/>
                <a:cs typeface="Arial"/>
              </a:rPr>
              <a:t> </a:t>
            </a:r>
            <a:r>
              <a:rPr sz="2400" dirty="0">
                <a:latin typeface="Arial"/>
                <a:cs typeface="Arial"/>
              </a:rPr>
              <a:t>Air</a:t>
            </a:r>
            <a:r>
              <a:rPr sz="2400" spc="-30" dirty="0">
                <a:latin typeface="Arial"/>
                <a:cs typeface="Arial"/>
              </a:rPr>
              <a:t> </a:t>
            </a:r>
            <a:r>
              <a:rPr sz="2400" spc="-5" dirty="0">
                <a:latin typeface="Arial"/>
                <a:cs typeface="Arial"/>
              </a:rPr>
              <a:t>breathing</a:t>
            </a:r>
            <a:r>
              <a:rPr sz="2400" spc="-20" dirty="0">
                <a:latin typeface="Arial"/>
                <a:cs typeface="Arial"/>
              </a:rPr>
              <a:t> </a:t>
            </a:r>
            <a:r>
              <a:rPr sz="2400" spc="-5" dirty="0">
                <a:latin typeface="Arial"/>
                <a:cs typeface="Arial"/>
              </a:rPr>
              <a:t>catfishes,</a:t>
            </a:r>
            <a:r>
              <a:rPr sz="2400" spc="-15" dirty="0">
                <a:latin typeface="Arial"/>
                <a:cs typeface="Arial"/>
              </a:rPr>
              <a:t> </a:t>
            </a:r>
            <a:r>
              <a:rPr sz="2400" spc="-5" dirty="0">
                <a:latin typeface="Arial"/>
                <a:cs typeface="Arial"/>
              </a:rPr>
              <a:t>Family </a:t>
            </a:r>
            <a:r>
              <a:rPr sz="2400" i="1" dirty="0">
                <a:latin typeface="Arial"/>
                <a:cs typeface="Arial"/>
              </a:rPr>
              <a:t>Clariidae</a:t>
            </a:r>
            <a:endParaRPr sz="2400">
              <a:latin typeface="Arial"/>
              <a:cs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66726" y="1391920"/>
            <a:ext cx="3992879" cy="574040"/>
          </a:xfrm>
          <a:prstGeom prst="rect">
            <a:avLst/>
          </a:prstGeom>
        </p:spPr>
        <p:txBody>
          <a:bodyPr vert="horz" wrap="square" lIns="0" tIns="12700" rIns="0" bIns="0" rtlCol="0">
            <a:spAutoFit/>
          </a:bodyPr>
          <a:lstStyle/>
          <a:p>
            <a:pPr marL="12700">
              <a:lnSpc>
                <a:spcPct val="100000"/>
              </a:lnSpc>
              <a:spcBef>
                <a:spcPts val="100"/>
              </a:spcBef>
              <a:tabLst>
                <a:tab pos="1845945" algn="l"/>
              </a:tabLst>
            </a:pPr>
            <a:r>
              <a:rPr sz="3600" b="1" dirty="0">
                <a:latin typeface="Arial"/>
                <a:cs typeface="Arial"/>
              </a:rPr>
              <a:t>SOUTH	</a:t>
            </a:r>
            <a:r>
              <a:rPr sz="3600" b="1" spc="-5" dirty="0">
                <a:latin typeface="Arial"/>
                <a:cs typeface="Arial"/>
              </a:rPr>
              <a:t>AMERICA</a:t>
            </a:r>
            <a:endParaRPr sz="3600">
              <a:latin typeface="Arial"/>
              <a:cs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81000" y="304876"/>
            <a:ext cx="4724400" cy="3152698"/>
          </a:xfrm>
          <a:prstGeom prst="rect">
            <a:avLst/>
          </a:prstGeom>
        </p:spPr>
      </p:pic>
      <p:sp>
        <p:nvSpPr>
          <p:cNvPr id="3" name="object 3"/>
          <p:cNvSpPr txBox="1"/>
          <p:nvPr/>
        </p:nvSpPr>
        <p:spPr>
          <a:xfrm>
            <a:off x="5565140" y="2006600"/>
            <a:ext cx="2957195" cy="3683000"/>
          </a:xfrm>
          <a:prstGeom prst="rect">
            <a:avLst/>
          </a:prstGeom>
        </p:spPr>
        <p:txBody>
          <a:bodyPr vert="horz" wrap="square" lIns="0" tIns="12700" rIns="0" bIns="0" rtlCol="0">
            <a:spAutoFit/>
          </a:bodyPr>
          <a:lstStyle/>
          <a:p>
            <a:pPr marL="12700" marR="5080">
              <a:lnSpc>
                <a:spcPct val="100000"/>
              </a:lnSpc>
              <a:spcBef>
                <a:spcPts val="100"/>
              </a:spcBef>
              <a:tabLst>
                <a:tab pos="1177925" algn="l"/>
              </a:tabLst>
            </a:pPr>
            <a:r>
              <a:rPr sz="2400" b="1" spc="-5" dirty="0">
                <a:solidFill>
                  <a:srgbClr val="FFFFFF"/>
                </a:solidFill>
                <a:latin typeface="Arial"/>
                <a:cs typeface="Arial"/>
              </a:rPr>
              <a:t>Kumakuma or </a:t>
            </a:r>
            <a:r>
              <a:rPr sz="2400" b="1" dirty="0">
                <a:solidFill>
                  <a:srgbClr val="FFFFFF"/>
                </a:solidFill>
                <a:latin typeface="Arial"/>
                <a:cs typeface="Arial"/>
              </a:rPr>
              <a:t> </a:t>
            </a:r>
            <a:r>
              <a:rPr sz="2400" b="1" spc="-5" dirty="0">
                <a:solidFill>
                  <a:srgbClr val="FFFFFF"/>
                </a:solidFill>
                <a:latin typeface="Arial"/>
                <a:cs typeface="Arial"/>
              </a:rPr>
              <a:t>Paraiba catfish, </a:t>
            </a:r>
            <a:r>
              <a:rPr sz="2400" b="1" dirty="0">
                <a:solidFill>
                  <a:srgbClr val="FFFFFF"/>
                </a:solidFill>
                <a:latin typeface="Arial"/>
                <a:cs typeface="Arial"/>
              </a:rPr>
              <a:t> </a:t>
            </a:r>
            <a:r>
              <a:rPr sz="2400" b="1" i="1" spc="-5" dirty="0">
                <a:solidFill>
                  <a:srgbClr val="FFFFFF"/>
                </a:solidFill>
                <a:latin typeface="Arial"/>
                <a:cs typeface="Arial"/>
              </a:rPr>
              <a:t>Brachyplatystoma </a:t>
            </a:r>
            <a:r>
              <a:rPr sz="2400" b="1" i="1" dirty="0">
                <a:solidFill>
                  <a:srgbClr val="FFFFFF"/>
                </a:solidFill>
                <a:latin typeface="Arial"/>
                <a:cs typeface="Arial"/>
              </a:rPr>
              <a:t> </a:t>
            </a:r>
            <a:r>
              <a:rPr sz="2400" b="1" i="1" spc="-5" dirty="0">
                <a:solidFill>
                  <a:srgbClr val="FFFFFF"/>
                </a:solidFill>
                <a:latin typeface="Arial"/>
                <a:cs typeface="Arial"/>
              </a:rPr>
              <a:t>filamentosum</a:t>
            </a:r>
            <a:r>
              <a:rPr sz="2400" spc="-5" dirty="0">
                <a:solidFill>
                  <a:srgbClr val="FFFFFF"/>
                </a:solidFill>
                <a:latin typeface="Arial"/>
                <a:cs typeface="Arial"/>
              </a:rPr>
              <a:t>, </a:t>
            </a:r>
            <a:r>
              <a:rPr sz="2400" spc="-10" dirty="0">
                <a:solidFill>
                  <a:srgbClr val="FFFFFF"/>
                </a:solidFill>
                <a:latin typeface="Arial"/>
                <a:cs typeface="Arial"/>
              </a:rPr>
              <a:t>to </a:t>
            </a:r>
            <a:r>
              <a:rPr sz="2400" spc="-5" dirty="0">
                <a:solidFill>
                  <a:srgbClr val="FFFFFF"/>
                </a:solidFill>
                <a:latin typeface="Arial"/>
                <a:cs typeface="Arial"/>
              </a:rPr>
              <a:t> 3.6m</a:t>
            </a:r>
            <a:r>
              <a:rPr sz="2400" spc="-45" dirty="0">
                <a:solidFill>
                  <a:srgbClr val="FFFFFF"/>
                </a:solidFill>
                <a:latin typeface="Arial"/>
                <a:cs typeface="Arial"/>
              </a:rPr>
              <a:t> </a:t>
            </a:r>
            <a:r>
              <a:rPr sz="2400" dirty="0">
                <a:solidFill>
                  <a:srgbClr val="FFFFFF"/>
                </a:solidFill>
                <a:latin typeface="Arial"/>
                <a:cs typeface="Arial"/>
              </a:rPr>
              <a:t>long</a:t>
            </a:r>
            <a:r>
              <a:rPr sz="2400" spc="-20" dirty="0">
                <a:solidFill>
                  <a:srgbClr val="FFFFFF"/>
                </a:solidFill>
                <a:latin typeface="Arial"/>
                <a:cs typeface="Arial"/>
              </a:rPr>
              <a:t> </a:t>
            </a:r>
            <a:r>
              <a:rPr sz="2400" spc="-5" dirty="0">
                <a:solidFill>
                  <a:srgbClr val="FFFFFF"/>
                </a:solidFill>
                <a:latin typeface="Arial"/>
                <a:cs typeface="Arial"/>
              </a:rPr>
              <a:t>and</a:t>
            </a:r>
            <a:r>
              <a:rPr sz="2400" spc="-40" dirty="0">
                <a:solidFill>
                  <a:srgbClr val="FFFFFF"/>
                </a:solidFill>
                <a:latin typeface="Arial"/>
                <a:cs typeface="Arial"/>
              </a:rPr>
              <a:t> </a:t>
            </a:r>
            <a:r>
              <a:rPr sz="2400" spc="-5" dirty="0">
                <a:solidFill>
                  <a:srgbClr val="FFFFFF"/>
                </a:solidFill>
                <a:latin typeface="Arial"/>
                <a:cs typeface="Arial"/>
              </a:rPr>
              <a:t>200kg. </a:t>
            </a:r>
            <a:r>
              <a:rPr sz="2400" spc="-650" dirty="0">
                <a:solidFill>
                  <a:srgbClr val="FFFFFF"/>
                </a:solidFill>
                <a:latin typeface="Arial"/>
                <a:cs typeface="Arial"/>
              </a:rPr>
              <a:t> </a:t>
            </a:r>
            <a:r>
              <a:rPr sz="2400" spc="-5" dirty="0">
                <a:solidFill>
                  <a:srgbClr val="FFFFFF"/>
                </a:solidFill>
                <a:latin typeface="Arial"/>
                <a:cs typeface="Arial"/>
              </a:rPr>
              <a:t>Sou</a:t>
            </a:r>
            <a:r>
              <a:rPr sz="2400" spc="-10" dirty="0">
                <a:solidFill>
                  <a:srgbClr val="FFFFFF"/>
                </a:solidFill>
                <a:latin typeface="Arial"/>
                <a:cs typeface="Arial"/>
              </a:rPr>
              <a:t>t</a:t>
            </a:r>
            <a:r>
              <a:rPr sz="2400" spc="-5" dirty="0">
                <a:solidFill>
                  <a:srgbClr val="FFFFFF"/>
                </a:solidFill>
                <a:latin typeface="Arial"/>
                <a:cs typeface="Arial"/>
              </a:rPr>
              <a:t>h</a:t>
            </a:r>
            <a:r>
              <a:rPr sz="2400" spc="-165" dirty="0">
                <a:solidFill>
                  <a:srgbClr val="FFFFFF"/>
                </a:solidFill>
                <a:latin typeface="Arial"/>
                <a:cs typeface="Arial"/>
              </a:rPr>
              <a:t> </a:t>
            </a:r>
            <a:r>
              <a:rPr sz="2400" dirty="0">
                <a:solidFill>
                  <a:srgbClr val="FFFFFF"/>
                </a:solidFill>
                <a:latin typeface="Arial"/>
                <a:cs typeface="Arial"/>
              </a:rPr>
              <a:t>Ame</a:t>
            </a:r>
            <a:r>
              <a:rPr sz="2400" spc="-5" dirty="0">
                <a:solidFill>
                  <a:srgbClr val="FFFFFF"/>
                </a:solidFill>
                <a:latin typeface="Arial"/>
                <a:cs typeface="Arial"/>
              </a:rPr>
              <a:t>r</a:t>
            </a:r>
            <a:r>
              <a:rPr sz="2400" dirty="0">
                <a:solidFill>
                  <a:srgbClr val="FFFFFF"/>
                </a:solidFill>
                <a:latin typeface="Arial"/>
                <a:cs typeface="Arial"/>
              </a:rPr>
              <a:t>i</a:t>
            </a:r>
            <a:r>
              <a:rPr sz="2400" spc="-5" dirty="0">
                <a:solidFill>
                  <a:srgbClr val="FFFFFF"/>
                </a:solidFill>
                <a:latin typeface="Arial"/>
                <a:cs typeface="Arial"/>
              </a:rPr>
              <a:t>ca</a:t>
            </a:r>
            <a:r>
              <a:rPr sz="2400" dirty="0">
                <a:solidFill>
                  <a:srgbClr val="FFFFFF"/>
                </a:solidFill>
                <a:latin typeface="Arial"/>
                <a:cs typeface="Arial"/>
              </a:rPr>
              <a:t>,  </a:t>
            </a:r>
            <a:r>
              <a:rPr sz="2400" spc="-5" dirty="0">
                <a:solidFill>
                  <a:srgbClr val="FFFFFF"/>
                </a:solidFill>
                <a:latin typeface="Arial"/>
                <a:cs typeface="Arial"/>
              </a:rPr>
              <a:t>Amazon and Orinoco </a:t>
            </a:r>
            <a:r>
              <a:rPr sz="2400" spc="-655" dirty="0">
                <a:solidFill>
                  <a:srgbClr val="FFFFFF"/>
                </a:solidFill>
                <a:latin typeface="Arial"/>
                <a:cs typeface="Arial"/>
              </a:rPr>
              <a:t> </a:t>
            </a:r>
            <a:r>
              <a:rPr sz="2400" dirty="0">
                <a:solidFill>
                  <a:srgbClr val="FFFFFF"/>
                </a:solidFill>
                <a:latin typeface="Arial"/>
                <a:cs typeface="Arial"/>
              </a:rPr>
              <a:t>Basins.	</a:t>
            </a:r>
            <a:r>
              <a:rPr sz="2400" spc="-5" dirty="0">
                <a:solidFill>
                  <a:srgbClr val="FFFFFF"/>
                </a:solidFill>
                <a:latin typeface="Arial"/>
                <a:cs typeface="Arial"/>
              </a:rPr>
              <a:t>Long- </a:t>
            </a:r>
            <a:r>
              <a:rPr sz="2400" dirty="0">
                <a:solidFill>
                  <a:srgbClr val="FFFFFF"/>
                </a:solidFill>
                <a:latin typeface="Arial"/>
                <a:cs typeface="Arial"/>
              </a:rPr>
              <a:t> </a:t>
            </a:r>
            <a:r>
              <a:rPr sz="2400" spc="5" dirty="0">
                <a:solidFill>
                  <a:srgbClr val="FFFFFF"/>
                </a:solidFill>
                <a:latin typeface="Arial"/>
                <a:cs typeface="Arial"/>
              </a:rPr>
              <a:t>Whiskered </a:t>
            </a:r>
            <a:r>
              <a:rPr sz="2400" spc="-5" dirty="0">
                <a:solidFill>
                  <a:srgbClr val="FFFFFF"/>
                </a:solidFill>
                <a:latin typeface="Arial"/>
                <a:cs typeface="Arial"/>
              </a:rPr>
              <a:t>Catfishes, </a:t>
            </a:r>
            <a:r>
              <a:rPr sz="2400" spc="-655" dirty="0">
                <a:solidFill>
                  <a:srgbClr val="FFFFFF"/>
                </a:solidFill>
                <a:latin typeface="Arial"/>
                <a:cs typeface="Arial"/>
              </a:rPr>
              <a:t> </a:t>
            </a:r>
            <a:r>
              <a:rPr sz="2400" spc="-5" dirty="0">
                <a:solidFill>
                  <a:srgbClr val="FFFFFF"/>
                </a:solidFill>
                <a:latin typeface="Arial"/>
                <a:cs typeface="Arial"/>
              </a:rPr>
              <a:t>Family</a:t>
            </a:r>
            <a:r>
              <a:rPr sz="2400" spc="-35" dirty="0">
                <a:solidFill>
                  <a:srgbClr val="FFFFFF"/>
                </a:solidFill>
                <a:latin typeface="Arial"/>
                <a:cs typeface="Arial"/>
              </a:rPr>
              <a:t> </a:t>
            </a:r>
            <a:r>
              <a:rPr sz="2400" i="1" spc="-5" dirty="0">
                <a:solidFill>
                  <a:srgbClr val="FFFFFF"/>
                </a:solidFill>
                <a:latin typeface="Arial"/>
                <a:cs typeface="Arial"/>
              </a:rPr>
              <a:t>Pimelododae</a:t>
            </a:r>
            <a:endParaRPr sz="2400">
              <a:latin typeface="Arial"/>
              <a:cs typeface="Arial"/>
            </a:endParaRPr>
          </a:p>
        </p:txBody>
      </p:sp>
      <p:pic>
        <p:nvPicPr>
          <p:cNvPr id="4" name="object 4"/>
          <p:cNvPicPr/>
          <p:nvPr/>
        </p:nvPicPr>
        <p:blipFill>
          <a:blip r:embed="rId3" cstate="print"/>
          <a:stretch>
            <a:fillRect/>
          </a:stretch>
        </p:blipFill>
        <p:spPr>
          <a:xfrm>
            <a:off x="381000" y="3505225"/>
            <a:ext cx="3733774" cy="3033687"/>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53614" y="1544320"/>
            <a:ext cx="4638675" cy="574040"/>
          </a:xfrm>
          <a:prstGeom prst="rect">
            <a:avLst/>
          </a:prstGeom>
        </p:spPr>
        <p:txBody>
          <a:bodyPr vert="horz" wrap="square" lIns="0" tIns="12700" rIns="0" bIns="0" rtlCol="0">
            <a:spAutoFit/>
          </a:bodyPr>
          <a:lstStyle/>
          <a:p>
            <a:pPr marL="12700">
              <a:lnSpc>
                <a:spcPct val="100000"/>
              </a:lnSpc>
              <a:spcBef>
                <a:spcPts val="100"/>
              </a:spcBef>
              <a:tabLst>
                <a:tab pos="2066925" algn="l"/>
              </a:tabLst>
            </a:pPr>
            <a:r>
              <a:rPr sz="3600" b="1" spc="-5" dirty="0">
                <a:latin typeface="Arial"/>
                <a:cs typeface="Arial"/>
              </a:rPr>
              <a:t>MARINE	C</a:t>
            </a:r>
            <a:r>
              <a:rPr sz="3600" b="1" spc="-265" dirty="0">
                <a:latin typeface="Arial"/>
                <a:cs typeface="Arial"/>
              </a:rPr>
              <a:t>A</a:t>
            </a:r>
            <a:r>
              <a:rPr sz="3600" b="1" dirty="0">
                <a:latin typeface="Arial"/>
                <a:cs typeface="Arial"/>
              </a:rPr>
              <a:t>TFISHES</a:t>
            </a:r>
            <a:endParaRPr sz="3600">
              <a:latin typeface="Arial"/>
              <a:cs typeface="Arial"/>
            </a:endParaRPr>
          </a:p>
        </p:txBody>
      </p:sp>
      <p:sp>
        <p:nvSpPr>
          <p:cNvPr id="4" name="object 4"/>
          <p:cNvSpPr txBox="1"/>
          <p:nvPr/>
        </p:nvSpPr>
        <p:spPr>
          <a:xfrm>
            <a:off x="4267200" y="5715000"/>
            <a:ext cx="1676400" cy="238760"/>
          </a:xfrm>
          <a:prstGeom prst="rect">
            <a:avLst/>
          </a:prstGeom>
        </p:spPr>
        <p:txBody>
          <a:bodyPr vert="horz" wrap="square" lIns="0" tIns="12700" rIns="0" bIns="0" rtlCol="0">
            <a:spAutoFit/>
          </a:bodyPr>
          <a:lstStyle/>
          <a:p>
            <a:pPr marL="12700">
              <a:lnSpc>
                <a:spcPct val="100000"/>
              </a:lnSpc>
              <a:spcBef>
                <a:spcPts val="100"/>
              </a:spcBef>
            </a:pPr>
            <a:r>
              <a:rPr sz="1400" spc="-15" dirty="0">
                <a:solidFill>
                  <a:srgbClr val="FFFFFF"/>
                </a:solidFill>
                <a:latin typeface="Arial"/>
                <a:cs typeface="Arial"/>
                <a:hlinkClick r:id="rId2"/>
              </a:rPr>
              <a:t>www.raebridgman.c</a:t>
            </a:r>
            <a:r>
              <a:rPr lang="en-CA" sz="1400" spc="-15" dirty="0">
                <a:solidFill>
                  <a:srgbClr val="FFFFFF"/>
                </a:solidFill>
                <a:latin typeface="Arial"/>
                <a:cs typeface="Arial"/>
                <a:hlinkClick r:id="rId2"/>
              </a:rPr>
              <a:t>a</a:t>
            </a:r>
            <a:endParaRPr sz="1400" dirty="0">
              <a:latin typeface="Arial"/>
              <a:cs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838200" y="1600225"/>
            <a:ext cx="7315149" cy="4757712"/>
          </a:xfrm>
          <a:prstGeom prst="rect">
            <a:avLst/>
          </a:prstGeom>
        </p:spPr>
      </p:pic>
      <p:sp>
        <p:nvSpPr>
          <p:cNvPr id="3" name="object 3"/>
          <p:cNvSpPr txBox="1">
            <a:spLocks noGrp="1"/>
          </p:cNvSpPr>
          <p:nvPr>
            <p:ph type="title"/>
          </p:nvPr>
        </p:nvSpPr>
        <p:spPr>
          <a:xfrm>
            <a:off x="764235" y="406400"/>
            <a:ext cx="7691120" cy="1122680"/>
          </a:xfrm>
          <a:prstGeom prst="rect">
            <a:avLst/>
          </a:prstGeom>
        </p:spPr>
        <p:txBody>
          <a:bodyPr vert="horz" wrap="square" lIns="0" tIns="12700" rIns="0" bIns="0" rtlCol="0">
            <a:spAutoFit/>
          </a:bodyPr>
          <a:lstStyle/>
          <a:p>
            <a:pPr marL="12700" marR="5080" algn="just">
              <a:lnSpc>
                <a:spcPct val="100000"/>
              </a:lnSpc>
              <a:spcBef>
                <a:spcPts val="100"/>
              </a:spcBef>
            </a:pPr>
            <a:r>
              <a:rPr sz="2400" b="1" spc="-5" dirty="0">
                <a:latin typeface="Arial"/>
                <a:cs typeface="Arial"/>
              </a:rPr>
              <a:t>Gafftopsail </a:t>
            </a:r>
            <a:r>
              <a:rPr sz="2400" b="1" dirty="0">
                <a:latin typeface="Arial"/>
                <a:cs typeface="Arial"/>
              </a:rPr>
              <a:t>Catfish, </a:t>
            </a:r>
            <a:r>
              <a:rPr sz="2400" b="1" i="1" spc="-5" dirty="0">
                <a:latin typeface="Arial"/>
                <a:cs typeface="Arial"/>
              </a:rPr>
              <a:t>Bagre </a:t>
            </a:r>
            <a:r>
              <a:rPr sz="2400" b="1" i="1" dirty="0">
                <a:latin typeface="Arial"/>
                <a:cs typeface="Arial"/>
              </a:rPr>
              <a:t>marinus</a:t>
            </a:r>
            <a:r>
              <a:rPr sz="2400" dirty="0">
                <a:latin typeface="Arial"/>
                <a:cs typeface="Arial"/>
              </a:rPr>
              <a:t>.</a:t>
            </a:r>
            <a:r>
              <a:rPr sz="2400" spc="670" dirty="0">
                <a:latin typeface="Arial"/>
                <a:cs typeface="Arial"/>
              </a:rPr>
              <a:t> </a:t>
            </a:r>
            <a:r>
              <a:rPr sz="2400" spc="-5" dirty="0">
                <a:latin typeface="Arial"/>
                <a:cs typeface="Arial"/>
              </a:rPr>
              <a:t>Gulf </a:t>
            </a:r>
            <a:r>
              <a:rPr sz="2400" dirty="0">
                <a:latin typeface="Arial"/>
                <a:cs typeface="Arial"/>
              </a:rPr>
              <a:t>of Mexico </a:t>
            </a:r>
            <a:r>
              <a:rPr sz="2400" spc="5" dirty="0">
                <a:latin typeface="Arial"/>
                <a:cs typeface="Arial"/>
              </a:rPr>
              <a:t> </a:t>
            </a:r>
            <a:r>
              <a:rPr sz="2400" spc="-5" dirty="0">
                <a:latin typeface="Arial"/>
                <a:cs typeface="Arial"/>
              </a:rPr>
              <a:t>and </a:t>
            </a:r>
            <a:r>
              <a:rPr sz="2400" dirty="0">
                <a:latin typeface="Arial"/>
                <a:cs typeface="Arial"/>
              </a:rPr>
              <a:t>Caribbean </a:t>
            </a:r>
            <a:r>
              <a:rPr sz="2400" spc="-5" dirty="0">
                <a:latin typeface="Arial"/>
                <a:cs typeface="Arial"/>
              </a:rPr>
              <a:t>to northern South </a:t>
            </a:r>
            <a:r>
              <a:rPr sz="2400" dirty="0">
                <a:latin typeface="Arial"/>
                <a:cs typeface="Arial"/>
              </a:rPr>
              <a:t>America.</a:t>
            </a:r>
            <a:r>
              <a:rPr sz="2400" spc="5" dirty="0">
                <a:latin typeface="Arial"/>
                <a:cs typeface="Arial"/>
              </a:rPr>
              <a:t> </a:t>
            </a:r>
            <a:r>
              <a:rPr sz="2400" dirty="0">
                <a:latin typeface="Arial"/>
                <a:cs typeface="Arial"/>
              </a:rPr>
              <a:t>Up </a:t>
            </a:r>
            <a:r>
              <a:rPr sz="2400" spc="-5" dirty="0">
                <a:latin typeface="Arial"/>
                <a:cs typeface="Arial"/>
              </a:rPr>
              <a:t>to 60cm </a:t>
            </a:r>
            <a:r>
              <a:rPr sz="2400" dirty="0">
                <a:latin typeface="Arial"/>
                <a:cs typeface="Arial"/>
              </a:rPr>
              <a:t> </a:t>
            </a:r>
            <a:r>
              <a:rPr sz="2400" spc="-5" dirty="0">
                <a:latin typeface="Arial"/>
                <a:cs typeface="Arial"/>
              </a:rPr>
              <a:t>and</a:t>
            </a:r>
            <a:r>
              <a:rPr sz="2400" spc="-20" dirty="0">
                <a:latin typeface="Arial"/>
                <a:cs typeface="Arial"/>
              </a:rPr>
              <a:t> </a:t>
            </a:r>
            <a:r>
              <a:rPr sz="2400" spc="-5" dirty="0">
                <a:latin typeface="Arial"/>
                <a:cs typeface="Arial"/>
              </a:rPr>
              <a:t>4.5kg.</a:t>
            </a:r>
            <a:r>
              <a:rPr sz="2400" spc="640" dirty="0">
                <a:latin typeface="Arial"/>
                <a:cs typeface="Arial"/>
              </a:rPr>
              <a:t> </a:t>
            </a:r>
            <a:r>
              <a:rPr sz="2400" spc="-5" dirty="0">
                <a:latin typeface="Arial"/>
                <a:cs typeface="Arial"/>
              </a:rPr>
              <a:t>Sea Catfishes</a:t>
            </a:r>
            <a:r>
              <a:rPr sz="2400" spc="-185" dirty="0">
                <a:latin typeface="Arial"/>
                <a:cs typeface="Arial"/>
              </a:rPr>
              <a:t> </a:t>
            </a:r>
            <a:r>
              <a:rPr sz="2400" spc="-5" dirty="0">
                <a:latin typeface="Arial"/>
                <a:cs typeface="Arial"/>
              </a:rPr>
              <a:t>Family</a:t>
            </a:r>
            <a:r>
              <a:rPr sz="2400" dirty="0">
                <a:latin typeface="Arial"/>
                <a:cs typeface="Arial"/>
              </a:rPr>
              <a:t> </a:t>
            </a:r>
            <a:r>
              <a:rPr sz="2400" i="1" dirty="0">
                <a:latin typeface="Arial"/>
                <a:cs typeface="Arial"/>
              </a:rPr>
              <a:t>Ariidae</a:t>
            </a:r>
            <a:endParaRPr sz="2400">
              <a:latin typeface="Arial"/>
              <a:cs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47496" y="1163320"/>
            <a:ext cx="7649845" cy="1122680"/>
          </a:xfrm>
          <a:prstGeom prst="rect">
            <a:avLst/>
          </a:prstGeom>
        </p:spPr>
        <p:txBody>
          <a:bodyPr vert="horz" wrap="square" lIns="0" tIns="12700" rIns="0" bIns="0" rtlCol="0">
            <a:spAutoFit/>
          </a:bodyPr>
          <a:lstStyle/>
          <a:p>
            <a:pPr marL="12700" marR="5080" indent="718185">
              <a:lnSpc>
                <a:spcPct val="100000"/>
              </a:lnSpc>
              <a:spcBef>
                <a:spcPts val="100"/>
              </a:spcBef>
              <a:tabLst>
                <a:tab pos="1845945" algn="l"/>
                <a:tab pos="3090545" algn="l"/>
                <a:tab pos="3674745" algn="l"/>
                <a:tab pos="5503545" algn="l"/>
                <a:tab pos="6486525" algn="l"/>
              </a:tabLst>
            </a:pPr>
            <a:r>
              <a:rPr sz="3600" b="1" spc="-5" dirty="0">
                <a:latin typeface="Arial"/>
                <a:cs typeface="Arial"/>
              </a:rPr>
              <a:t>ARMOURED	</a:t>
            </a:r>
            <a:r>
              <a:rPr sz="3600" b="1" spc="-30" dirty="0">
                <a:latin typeface="Arial"/>
                <a:cs typeface="Arial"/>
              </a:rPr>
              <a:t>CATFISHES	</a:t>
            </a:r>
            <a:r>
              <a:rPr sz="3600" b="1" dirty="0">
                <a:latin typeface="Arial"/>
                <a:cs typeface="Arial"/>
              </a:rPr>
              <a:t>of </a:t>
            </a:r>
            <a:r>
              <a:rPr sz="3600" b="1" spc="5" dirty="0">
                <a:latin typeface="Arial"/>
                <a:cs typeface="Arial"/>
              </a:rPr>
              <a:t> </a:t>
            </a:r>
            <a:r>
              <a:rPr sz="3600" b="1" dirty="0">
                <a:latin typeface="Arial"/>
                <a:cs typeface="Arial"/>
              </a:rPr>
              <a:t>SOUTH	</a:t>
            </a:r>
            <a:r>
              <a:rPr sz="3600" b="1" spc="-5" dirty="0">
                <a:latin typeface="Arial"/>
                <a:cs typeface="Arial"/>
              </a:rPr>
              <a:t>AND</a:t>
            </a:r>
            <a:r>
              <a:rPr sz="3600" b="1" dirty="0">
                <a:latin typeface="Arial"/>
                <a:cs typeface="Arial"/>
              </a:rPr>
              <a:t>	CENTRAL	</a:t>
            </a:r>
            <a:r>
              <a:rPr sz="3600" b="1" spc="-5" dirty="0">
                <a:latin typeface="Arial"/>
                <a:cs typeface="Arial"/>
              </a:rPr>
              <a:t>AMERICA</a:t>
            </a:r>
            <a:endParaRPr sz="3600">
              <a:latin typeface="Arial"/>
              <a:cs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81000" y="579437"/>
            <a:ext cx="2895574" cy="1776399"/>
          </a:xfrm>
          <a:prstGeom prst="rect">
            <a:avLst/>
          </a:prstGeom>
        </p:spPr>
      </p:pic>
      <p:pic>
        <p:nvPicPr>
          <p:cNvPr id="3" name="object 3"/>
          <p:cNvPicPr/>
          <p:nvPr/>
        </p:nvPicPr>
        <p:blipFill>
          <a:blip r:embed="rId3" cstate="print"/>
          <a:stretch>
            <a:fillRect/>
          </a:stretch>
        </p:blipFill>
        <p:spPr>
          <a:xfrm>
            <a:off x="381000" y="4952999"/>
            <a:ext cx="2895536" cy="1230312"/>
          </a:xfrm>
          <a:prstGeom prst="rect">
            <a:avLst/>
          </a:prstGeom>
        </p:spPr>
      </p:pic>
      <p:pic>
        <p:nvPicPr>
          <p:cNvPr id="4" name="object 4"/>
          <p:cNvPicPr/>
          <p:nvPr/>
        </p:nvPicPr>
        <p:blipFill>
          <a:blip r:embed="rId4" cstate="print"/>
          <a:stretch>
            <a:fillRect/>
          </a:stretch>
        </p:blipFill>
        <p:spPr>
          <a:xfrm>
            <a:off x="381000" y="2667000"/>
            <a:ext cx="2895600" cy="1836712"/>
          </a:xfrm>
          <a:prstGeom prst="rect">
            <a:avLst/>
          </a:prstGeom>
        </p:spPr>
      </p:pic>
      <p:pic>
        <p:nvPicPr>
          <p:cNvPr id="5" name="object 5"/>
          <p:cNvPicPr/>
          <p:nvPr/>
        </p:nvPicPr>
        <p:blipFill>
          <a:blip r:embed="rId5" cstate="print"/>
          <a:stretch>
            <a:fillRect/>
          </a:stretch>
        </p:blipFill>
        <p:spPr>
          <a:xfrm>
            <a:off x="5943688" y="2362200"/>
            <a:ext cx="2819310" cy="2147849"/>
          </a:xfrm>
          <a:prstGeom prst="rect">
            <a:avLst/>
          </a:prstGeom>
        </p:spPr>
      </p:pic>
      <p:pic>
        <p:nvPicPr>
          <p:cNvPr id="6" name="object 6"/>
          <p:cNvPicPr/>
          <p:nvPr/>
        </p:nvPicPr>
        <p:blipFill>
          <a:blip r:embed="rId6" cstate="print"/>
          <a:stretch>
            <a:fillRect/>
          </a:stretch>
        </p:blipFill>
        <p:spPr>
          <a:xfrm>
            <a:off x="5943714" y="838339"/>
            <a:ext cx="2752610" cy="1166673"/>
          </a:xfrm>
          <a:prstGeom prst="rect">
            <a:avLst/>
          </a:prstGeom>
        </p:spPr>
      </p:pic>
      <p:sp>
        <p:nvSpPr>
          <p:cNvPr id="7" name="object 7"/>
          <p:cNvSpPr txBox="1">
            <a:spLocks noGrp="1"/>
          </p:cNvSpPr>
          <p:nvPr>
            <p:ph type="title"/>
          </p:nvPr>
        </p:nvSpPr>
        <p:spPr>
          <a:xfrm>
            <a:off x="3556711" y="942340"/>
            <a:ext cx="2032635" cy="848360"/>
          </a:xfrm>
          <a:prstGeom prst="rect">
            <a:avLst/>
          </a:prstGeom>
        </p:spPr>
        <p:txBody>
          <a:bodyPr vert="horz" wrap="square" lIns="0" tIns="12700" rIns="0" bIns="0" rtlCol="0">
            <a:spAutoFit/>
          </a:bodyPr>
          <a:lstStyle/>
          <a:p>
            <a:pPr marL="12065" marR="5080" indent="-635" algn="ctr">
              <a:lnSpc>
                <a:spcPct val="100000"/>
              </a:lnSpc>
              <a:spcBef>
                <a:spcPts val="100"/>
              </a:spcBef>
            </a:pPr>
            <a:r>
              <a:rPr sz="1800" dirty="0">
                <a:latin typeface="Arial"/>
                <a:cs typeface="Arial"/>
              </a:rPr>
              <a:t>Suckermouth </a:t>
            </a:r>
            <a:r>
              <a:rPr sz="1800" spc="5" dirty="0">
                <a:latin typeface="Arial"/>
                <a:cs typeface="Arial"/>
              </a:rPr>
              <a:t> </a:t>
            </a:r>
            <a:r>
              <a:rPr sz="1800" dirty="0">
                <a:latin typeface="Arial"/>
                <a:cs typeface="Arial"/>
              </a:rPr>
              <a:t>armoured</a:t>
            </a:r>
            <a:r>
              <a:rPr sz="1800" spc="-125" dirty="0">
                <a:latin typeface="Arial"/>
                <a:cs typeface="Arial"/>
              </a:rPr>
              <a:t> </a:t>
            </a:r>
            <a:r>
              <a:rPr sz="1800" dirty="0">
                <a:latin typeface="Arial"/>
                <a:cs typeface="Arial"/>
              </a:rPr>
              <a:t>catfishes, </a:t>
            </a:r>
            <a:r>
              <a:rPr sz="1800" spc="-484" dirty="0">
                <a:latin typeface="Arial"/>
                <a:cs typeface="Arial"/>
              </a:rPr>
              <a:t> </a:t>
            </a:r>
            <a:r>
              <a:rPr sz="1800" i="1" spc="-5" dirty="0">
                <a:latin typeface="Arial"/>
                <a:cs typeface="Arial"/>
              </a:rPr>
              <a:t>Loricariidae</a:t>
            </a:r>
            <a:endParaRPr sz="1800">
              <a:latin typeface="Arial"/>
              <a:cs typeface="Arial"/>
            </a:endParaRPr>
          </a:p>
        </p:txBody>
      </p:sp>
      <p:sp>
        <p:nvSpPr>
          <p:cNvPr id="8" name="object 8"/>
          <p:cNvSpPr txBox="1"/>
          <p:nvPr/>
        </p:nvSpPr>
        <p:spPr>
          <a:xfrm>
            <a:off x="3726789" y="3685540"/>
            <a:ext cx="1765300" cy="574040"/>
          </a:xfrm>
          <a:prstGeom prst="rect">
            <a:avLst/>
          </a:prstGeom>
        </p:spPr>
        <p:txBody>
          <a:bodyPr vert="horz" wrap="square" lIns="0" tIns="12700" rIns="0" bIns="0" rtlCol="0">
            <a:spAutoFit/>
          </a:bodyPr>
          <a:lstStyle/>
          <a:p>
            <a:pPr algn="ctr">
              <a:lnSpc>
                <a:spcPct val="100000"/>
              </a:lnSpc>
              <a:spcBef>
                <a:spcPts val="100"/>
              </a:spcBef>
            </a:pPr>
            <a:r>
              <a:rPr sz="1800" spc="-5" dirty="0">
                <a:solidFill>
                  <a:srgbClr val="FFFFFF"/>
                </a:solidFill>
                <a:latin typeface="Arial"/>
                <a:cs typeface="Arial"/>
              </a:rPr>
              <a:t>Thorny</a:t>
            </a:r>
            <a:r>
              <a:rPr sz="1800" spc="-75" dirty="0">
                <a:solidFill>
                  <a:srgbClr val="FFFFFF"/>
                </a:solidFill>
                <a:latin typeface="Arial"/>
                <a:cs typeface="Arial"/>
              </a:rPr>
              <a:t> </a:t>
            </a:r>
            <a:r>
              <a:rPr sz="1800" dirty="0">
                <a:solidFill>
                  <a:srgbClr val="FFFFFF"/>
                </a:solidFill>
                <a:latin typeface="Arial"/>
                <a:cs typeface="Arial"/>
              </a:rPr>
              <a:t>catfishes,</a:t>
            </a:r>
            <a:endParaRPr sz="1800">
              <a:latin typeface="Arial"/>
              <a:cs typeface="Arial"/>
            </a:endParaRPr>
          </a:p>
          <a:p>
            <a:pPr algn="ctr">
              <a:lnSpc>
                <a:spcPct val="100000"/>
              </a:lnSpc>
            </a:pPr>
            <a:r>
              <a:rPr sz="1800" i="1" spc="-5" dirty="0">
                <a:solidFill>
                  <a:srgbClr val="FFFFFF"/>
                </a:solidFill>
                <a:latin typeface="Arial"/>
                <a:cs typeface="Arial"/>
              </a:rPr>
              <a:t>Doradidae</a:t>
            </a:r>
            <a:endParaRPr sz="1800">
              <a:latin typeface="Arial"/>
              <a:cs typeface="Arial"/>
            </a:endParaRPr>
          </a:p>
        </p:txBody>
      </p:sp>
      <p:sp>
        <p:nvSpPr>
          <p:cNvPr id="9" name="object 9"/>
          <p:cNvSpPr txBox="1"/>
          <p:nvPr/>
        </p:nvSpPr>
        <p:spPr>
          <a:xfrm>
            <a:off x="3518534" y="5285740"/>
            <a:ext cx="2032635" cy="848360"/>
          </a:xfrm>
          <a:prstGeom prst="rect">
            <a:avLst/>
          </a:prstGeom>
        </p:spPr>
        <p:txBody>
          <a:bodyPr vert="horz" wrap="square" lIns="0" tIns="12700" rIns="0" bIns="0" rtlCol="0">
            <a:spAutoFit/>
          </a:bodyPr>
          <a:lstStyle/>
          <a:p>
            <a:pPr marL="12700" marR="5080" indent="-1270" algn="ctr">
              <a:lnSpc>
                <a:spcPct val="100000"/>
              </a:lnSpc>
              <a:spcBef>
                <a:spcPts val="100"/>
              </a:spcBef>
            </a:pPr>
            <a:r>
              <a:rPr sz="1800" spc="-5" dirty="0">
                <a:solidFill>
                  <a:srgbClr val="FFFFFF"/>
                </a:solidFill>
                <a:latin typeface="Arial"/>
                <a:cs typeface="Arial"/>
              </a:rPr>
              <a:t>Callichthyiid </a:t>
            </a:r>
            <a:r>
              <a:rPr sz="1800" dirty="0">
                <a:solidFill>
                  <a:srgbClr val="FFFFFF"/>
                </a:solidFill>
                <a:latin typeface="Arial"/>
                <a:cs typeface="Arial"/>
              </a:rPr>
              <a:t> armoured</a:t>
            </a:r>
            <a:r>
              <a:rPr sz="1800" spc="-120" dirty="0">
                <a:solidFill>
                  <a:srgbClr val="FFFFFF"/>
                </a:solidFill>
                <a:latin typeface="Arial"/>
                <a:cs typeface="Arial"/>
              </a:rPr>
              <a:t> </a:t>
            </a:r>
            <a:r>
              <a:rPr sz="1800" dirty="0">
                <a:solidFill>
                  <a:srgbClr val="FFFFFF"/>
                </a:solidFill>
                <a:latin typeface="Arial"/>
                <a:cs typeface="Arial"/>
              </a:rPr>
              <a:t>catfishes, </a:t>
            </a:r>
            <a:r>
              <a:rPr sz="1800" spc="-484" dirty="0">
                <a:solidFill>
                  <a:srgbClr val="FFFFFF"/>
                </a:solidFill>
                <a:latin typeface="Arial"/>
                <a:cs typeface="Arial"/>
              </a:rPr>
              <a:t> </a:t>
            </a:r>
            <a:r>
              <a:rPr sz="1800" i="1" spc="-5" dirty="0">
                <a:solidFill>
                  <a:srgbClr val="FFFFFF"/>
                </a:solidFill>
                <a:latin typeface="Arial"/>
                <a:cs typeface="Arial"/>
              </a:rPr>
              <a:t>Callichthyidae</a:t>
            </a:r>
            <a:endParaRPr sz="1800">
              <a:latin typeface="Arial"/>
              <a:cs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799714" y="1422400"/>
            <a:ext cx="4003675" cy="2494280"/>
          </a:xfrm>
          <a:prstGeom prst="rect">
            <a:avLst/>
          </a:prstGeom>
        </p:spPr>
        <p:txBody>
          <a:bodyPr vert="horz" wrap="square" lIns="0" tIns="287020" rIns="0" bIns="0" rtlCol="0">
            <a:spAutoFit/>
          </a:bodyPr>
          <a:lstStyle/>
          <a:p>
            <a:pPr algn="ctr">
              <a:lnSpc>
                <a:spcPct val="100000"/>
              </a:lnSpc>
              <a:spcBef>
                <a:spcPts val="2260"/>
              </a:spcBef>
            </a:pPr>
            <a:r>
              <a:rPr sz="3600" b="1" spc="-30" dirty="0">
                <a:latin typeface="Arial"/>
                <a:cs typeface="Arial"/>
              </a:rPr>
              <a:t>CATFISHES</a:t>
            </a:r>
            <a:endParaRPr sz="3600">
              <a:latin typeface="Arial"/>
              <a:cs typeface="Arial"/>
            </a:endParaRPr>
          </a:p>
          <a:p>
            <a:pPr marL="12700" marR="5080" indent="1586865">
              <a:lnSpc>
                <a:spcPct val="150000"/>
              </a:lnSpc>
            </a:pPr>
            <a:r>
              <a:rPr sz="3600" b="1" spc="15" dirty="0">
                <a:latin typeface="Arial"/>
                <a:cs typeface="Arial"/>
              </a:rPr>
              <a:t>with </a:t>
            </a:r>
            <a:r>
              <a:rPr sz="3600" b="1" spc="20" dirty="0">
                <a:latin typeface="Arial"/>
                <a:cs typeface="Arial"/>
              </a:rPr>
              <a:t> </a:t>
            </a:r>
            <a:r>
              <a:rPr sz="3600" b="1" spc="-5" dirty="0">
                <a:latin typeface="Arial"/>
                <a:cs typeface="Arial"/>
              </a:rPr>
              <a:t>NASTY</a:t>
            </a:r>
            <a:r>
              <a:rPr sz="3600" b="1" spc="-125" dirty="0">
                <a:latin typeface="Arial"/>
                <a:cs typeface="Arial"/>
              </a:rPr>
              <a:t> </a:t>
            </a:r>
            <a:r>
              <a:rPr sz="3600" b="1" spc="-5" dirty="0">
                <a:latin typeface="Arial"/>
                <a:cs typeface="Arial"/>
              </a:rPr>
              <a:t>SUPRISES</a:t>
            </a:r>
            <a:endParaRPr sz="36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2849880" y="368300"/>
            <a:ext cx="3479800" cy="1211579"/>
          </a:xfrm>
          <a:prstGeom prst="rect">
            <a:avLst/>
          </a:prstGeom>
        </p:spPr>
      </p:pic>
      <p:sp>
        <p:nvSpPr>
          <p:cNvPr id="3" name="object 3"/>
          <p:cNvSpPr txBox="1">
            <a:spLocks noGrp="1"/>
          </p:cNvSpPr>
          <p:nvPr>
            <p:ph type="title"/>
          </p:nvPr>
        </p:nvSpPr>
        <p:spPr>
          <a:xfrm>
            <a:off x="3310286" y="591820"/>
            <a:ext cx="2523490" cy="939800"/>
          </a:xfrm>
          <a:prstGeom prst="rect">
            <a:avLst/>
          </a:prstGeom>
        </p:spPr>
        <p:txBody>
          <a:bodyPr vert="horz" wrap="square" lIns="0" tIns="12700" rIns="0" bIns="0" rtlCol="0">
            <a:spAutoFit/>
          </a:bodyPr>
          <a:lstStyle/>
          <a:p>
            <a:pPr marL="12700">
              <a:lnSpc>
                <a:spcPct val="100000"/>
              </a:lnSpc>
              <a:spcBef>
                <a:spcPts val="100"/>
              </a:spcBef>
            </a:pPr>
            <a:r>
              <a:rPr sz="6000" spc="-5" dirty="0"/>
              <a:t>C</a:t>
            </a:r>
            <a:r>
              <a:rPr sz="6000" spc="-15" dirty="0"/>
              <a:t>at</a:t>
            </a:r>
            <a:r>
              <a:rPr sz="6000" spc="5" dirty="0"/>
              <a:t>f</a:t>
            </a:r>
            <a:r>
              <a:rPr sz="6000" spc="-15" dirty="0"/>
              <a:t>y</a:t>
            </a:r>
            <a:r>
              <a:rPr sz="6000" dirty="0"/>
              <a:t>sh</a:t>
            </a:r>
            <a:endParaRPr sz="6000"/>
          </a:p>
        </p:txBody>
      </p:sp>
      <p:grpSp>
        <p:nvGrpSpPr>
          <p:cNvPr id="4" name="object 4"/>
          <p:cNvGrpSpPr/>
          <p:nvPr/>
        </p:nvGrpSpPr>
        <p:grpSpPr>
          <a:xfrm>
            <a:off x="4919979" y="1943099"/>
            <a:ext cx="3858260" cy="4076700"/>
            <a:chOff x="4919979" y="1943099"/>
            <a:chExt cx="3858260" cy="4076700"/>
          </a:xfrm>
        </p:grpSpPr>
        <p:pic>
          <p:nvPicPr>
            <p:cNvPr id="5" name="object 5"/>
            <p:cNvPicPr/>
            <p:nvPr/>
          </p:nvPicPr>
          <p:blipFill>
            <a:blip r:embed="rId3" cstate="print"/>
            <a:stretch>
              <a:fillRect/>
            </a:stretch>
          </p:blipFill>
          <p:spPr>
            <a:xfrm>
              <a:off x="4919979" y="1943099"/>
              <a:ext cx="825500" cy="419100"/>
            </a:xfrm>
            <a:prstGeom prst="rect">
              <a:avLst/>
            </a:prstGeom>
          </p:spPr>
        </p:pic>
        <p:pic>
          <p:nvPicPr>
            <p:cNvPr id="6" name="object 6"/>
            <p:cNvPicPr/>
            <p:nvPr/>
          </p:nvPicPr>
          <p:blipFill>
            <a:blip r:embed="rId4" cstate="print"/>
            <a:stretch>
              <a:fillRect/>
            </a:stretch>
          </p:blipFill>
          <p:spPr>
            <a:xfrm>
              <a:off x="5623559" y="1943099"/>
              <a:ext cx="683260" cy="419100"/>
            </a:xfrm>
            <a:prstGeom prst="rect">
              <a:avLst/>
            </a:prstGeom>
          </p:spPr>
        </p:pic>
        <p:pic>
          <p:nvPicPr>
            <p:cNvPr id="7" name="object 7"/>
            <p:cNvPicPr/>
            <p:nvPr/>
          </p:nvPicPr>
          <p:blipFill>
            <a:blip r:embed="rId5" cstate="print"/>
            <a:stretch>
              <a:fillRect/>
            </a:stretch>
          </p:blipFill>
          <p:spPr>
            <a:xfrm>
              <a:off x="6182360" y="1943099"/>
              <a:ext cx="1079500" cy="419100"/>
            </a:xfrm>
            <a:prstGeom prst="rect">
              <a:avLst/>
            </a:prstGeom>
          </p:spPr>
        </p:pic>
        <p:pic>
          <p:nvPicPr>
            <p:cNvPr id="8" name="object 8"/>
            <p:cNvPicPr/>
            <p:nvPr/>
          </p:nvPicPr>
          <p:blipFill>
            <a:blip r:embed="rId6" cstate="print"/>
            <a:stretch>
              <a:fillRect/>
            </a:stretch>
          </p:blipFill>
          <p:spPr>
            <a:xfrm>
              <a:off x="7137400" y="1943099"/>
              <a:ext cx="1079500" cy="419100"/>
            </a:xfrm>
            <a:prstGeom prst="rect">
              <a:avLst/>
            </a:prstGeom>
          </p:spPr>
        </p:pic>
        <p:pic>
          <p:nvPicPr>
            <p:cNvPr id="9" name="object 9"/>
            <p:cNvPicPr/>
            <p:nvPr/>
          </p:nvPicPr>
          <p:blipFill>
            <a:blip r:embed="rId7" cstate="print"/>
            <a:stretch>
              <a:fillRect/>
            </a:stretch>
          </p:blipFill>
          <p:spPr>
            <a:xfrm>
              <a:off x="8092440" y="1943099"/>
              <a:ext cx="685800" cy="419100"/>
            </a:xfrm>
            <a:prstGeom prst="rect">
              <a:avLst/>
            </a:prstGeom>
          </p:spPr>
        </p:pic>
        <p:pic>
          <p:nvPicPr>
            <p:cNvPr id="10" name="object 10"/>
            <p:cNvPicPr/>
            <p:nvPr/>
          </p:nvPicPr>
          <p:blipFill>
            <a:blip r:embed="rId8" cstate="print"/>
            <a:stretch>
              <a:fillRect/>
            </a:stretch>
          </p:blipFill>
          <p:spPr>
            <a:xfrm>
              <a:off x="4919979" y="2247900"/>
              <a:ext cx="1226819" cy="416560"/>
            </a:xfrm>
            <a:prstGeom prst="rect">
              <a:avLst/>
            </a:prstGeom>
          </p:spPr>
        </p:pic>
        <p:pic>
          <p:nvPicPr>
            <p:cNvPr id="11" name="object 11"/>
            <p:cNvPicPr/>
            <p:nvPr/>
          </p:nvPicPr>
          <p:blipFill>
            <a:blip r:embed="rId9" cstate="print"/>
            <a:stretch>
              <a:fillRect/>
            </a:stretch>
          </p:blipFill>
          <p:spPr>
            <a:xfrm>
              <a:off x="5953760" y="2247900"/>
              <a:ext cx="1112520" cy="416560"/>
            </a:xfrm>
            <a:prstGeom prst="rect">
              <a:avLst/>
            </a:prstGeom>
          </p:spPr>
        </p:pic>
        <p:pic>
          <p:nvPicPr>
            <p:cNvPr id="12" name="object 12"/>
            <p:cNvPicPr/>
            <p:nvPr/>
          </p:nvPicPr>
          <p:blipFill>
            <a:blip r:embed="rId10" cstate="print"/>
            <a:stretch>
              <a:fillRect/>
            </a:stretch>
          </p:blipFill>
          <p:spPr>
            <a:xfrm>
              <a:off x="6870700" y="2247900"/>
              <a:ext cx="883920" cy="416560"/>
            </a:xfrm>
            <a:prstGeom prst="rect">
              <a:avLst/>
            </a:prstGeom>
          </p:spPr>
        </p:pic>
        <p:pic>
          <p:nvPicPr>
            <p:cNvPr id="13" name="object 13"/>
            <p:cNvPicPr/>
            <p:nvPr/>
          </p:nvPicPr>
          <p:blipFill>
            <a:blip r:embed="rId11" cstate="print"/>
            <a:stretch>
              <a:fillRect/>
            </a:stretch>
          </p:blipFill>
          <p:spPr>
            <a:xfrm>
              <a:off x="7559040" y="2247900"/>
              <a:ext cx="861060" cy="416560"/>
            </a:xfrm>
            <a:prstGeom prst="rect">
              <a:avLst/>
            </a:prstGeom>
          </p:spPr>
        </p:pic>
        <p:pic>
          <p:nvPicPr>
            <p:cNvPr id="14" name="object 14"/>
            <p:cNvPicPr/>
            <p:nvPr/>
          </p:nvPicPr>
          <p:blipFill>
            <a:blip r:embed="rId12" cstate="print"/>
            <a:stretch>
              <a:fillRect/>
            </a:stretch>
          </p:blipFill>
          <p:spPr>
            <a:xfrm>
              <a:off x="8074659" y="2247900"/>
              <a:ext cx="406400" cy="416560"/>
            </a:xfrm>
            <a:prstGeom prst="rect">
              <a:avLst/>
            </a:prstGeom>
          </p:spPr>
        </p:pic>
        <p:pic>
          <p:nvPicPr>
            <p:cNvPr id="15" name="object 15"/>
            <p:cNvPicPr/>
            <p:nvPr/>
          </p:nvPicPr>
          <p:blipFill>
            <a:blip r:embed="rId13" cstate="print"/>
            <a:stretch>
              <a:fillRect/>
            </a:stretch>
          </p:blipFill>
          <p:spPr>
            <a:xfrm>
              <a:off x="8285480" y="2247900"/>
              <a:ext cx="492760" cy="416560"/>
            </a:xfrm>
            <a:prstGeom prst="rect">
              <a:avLst/>
            </a:prstGeom>
          </p:spPr>
        </p:pic>
        <p:pic>
          <p:nvPicPr>
            <p:cNvPr id="16" name="object 16"/>
            <p:cNvPicPr/>
            <p:nvPr/>
          </p:nvPicPr>
          <p:blipFill>
            <a:blip r:embed="rId14" cstate="print"/>
            <a:stretch>
              <a:fillRect/>
            </a:stretch>
          </p:blipFill>
          <p:spPr>
            <a:xfrm>
              <a:off x="4919979" y="2552700"/>
              <a:ext cx="988060" cy="416560"/>
            </a:xfrm>
            <a:prstGeom prst="rect">
              <a:avLst/>
            </a:prstGeom>
          </p:spPr>
        </p:pic>
        <p:pic>
          <p:nvPicPr>
            <p:cNvPr id="17" name="object 17"/>
            <p:cNvPicPr/>
            <p:nvPr/>
          </p:nvPicPr>
          <p:blipFill>
            <a:blip r:embed="rId15" cstate="print"/>
            <a:stretch>
              <a:fillRect/>
            </a:stretch>
          </p:blipFill>
          <p:spPr>
            <a:xfrm>
              <a:off x="5664200" y="2552700"/>
              <a:ext cx="589279" cy="416560"/>
            </a:xfrm>
            <a:prstGeom prst="rect">
              <a:avLst/>
            </a:prstGeom>
          </p:spPr>
        </p:pic>
        <p:pic>
          <p:nvPicPr>
            <p:cNvPr id="18" name="object 18"/>
            <p:cNvPicPr/>
            <p:nvPr/>
          </p:nvPicPr>
          <p:blipFill>
            <a:blip r:embed="rId16" cstate="print"/>
            <a:stretch>
              <a:fillRect/>
            </a:stretch>
          </p:blipFill>
          <p:spPr>
            <a:xfrm>
              <a:off x="6004560" y="2552700"/>
              <a:ext cx="680720" cy="416560"/>
            </a:xfrm>
            <a:prstGeom prst="rect">
              <a:avLst/>
            </a:prstGeom>
          </p:spPr>
        </p:pic>
        <p:pic>
          <p:nvPicPr>
            <p:cNvPr id="19" name="object 19"/>
            <p:cNvPicPr/>
            <p:nvPr/>
          </p:nvPicPr>
          <p:blipFill>
            <a:blip r:embed="rId17" cstate="print"/>
            <a:stretch>
              <a:fillRect/>
            </a:stretch>
          </p:blipFill>
          <p:spPr>
            <a:xfrm>
              <a:off x="6438900" y="2552700"/>
              <a:ext cx="810259" cy="416560"/>
            </a:xfrm>
            <a:prstGeom prst="rect">
              <a:avLst/>
            </a:prstGeom>
          </p:spPr>
        </p:pic>
        <p:pic>
          <p:nvPicPr>
            <p:cNvPr id="20" name="object 20"/>
            <p:cNvPicPr/>
            <p:nvPr/>
          </p:nvPicPr>
          <p:blipFill>
            <a:blip r:embed="rId18" cstate="print"/>
            <a:stretch>
              <a:fillRect/>
            </a:stretch>
          </p:blipFill>
          <p:spPr>
            <a:xfrm>
              <a:off x="7002780" y="2552700"/>
              <a:ext cx="1140459" cy="416560"/>
            </a:xfrm>
            <a:prstGeom prst="rect">
              <a:avLst/>
            </a:prstGeom>
          </p:spPr>
        </p:pic>
        <p:pic>
          <p:nvPicPr>
            <p:cNvPr id="21" name="object 21"/>
            <p:cNvPicPr/>
            <p:nvPr/>
          </p:nvPicPr>
          <p:blipFill>
            <a:blip r:embed="rId19" cstate="print"/>
            <a:stretch>
              <a:fillRect/>
            </a:stretch>
          </p:blipFill>
          <p:spPr>
            <a:xfrm>
              <a:off x="7896859" y="2552700"/>
              <a:ext cx="881379" cy="416560"/>
            </a:xfrm>
            <a:prstGeom prst="rect">
              <a:avLst/>
            </a:prstGeom>
          </p:spPr>
        </p:pic>
        <p:pic>
          <p:nvPicPr>
            <p:cNvPr id="22" name="object 22"/>
            <p:cNvPicPr/>
            <p:nvPr/>
          </p:nvPicPr>
          <p:blipFill>
            <a:blip r:embed="rId20" cstate="print"/>
            <a:stretch>
              <a:fillRect/>
            </a:stretch>
          </p:blipFill>
          <p:spPr>
            <a:xfrm>
              <a:off x="4919979" y="2857500"/>
              <a:ext cx="817879" cy="419100"/>
            </a:xfrm>
            <a:prstGeom prst="rect">
              <a:avLst/>
            </a:prstGeom>
          </p:spPr>
        </p:pic>
        <p:pic>
          <p:nvPicPr>
            <p:cNvPr id="23" name="object 23"/>
            <p:cNvPicPr/>
            <p:nvPr/>
          </p:nvPicPr>
          <p:blipFill>
            <a:blip r:embed="rId21" cstate="print"/>
            <a:stretch>
              <a:fillRect/>
            </a:stretch>
          </p:blipFill>
          <p:spPr>
            <a:xfrm>
              <a:off x="5468620" y="2857500"/>
              <a:ext cx="734060" cy="419100"/>
            </a:xfrm>
            <a:prstGeom prst="rect">
              <a:avLst/>
            </a:prstGeom>
          </p:spPr>
        </p:pic>
        <p:pic>
          <p:nvPicPr>
            <p:cNvPr id="24" name="object 24"/>
            <p:cNvPicPr/>
            <p:nvPr/>
          </p:nvPicPr>
          <p:blipFill>
            <a:blip r:embed="rId22" cstate="print"/>
            <a:stretch>
              <a:fillRect/>
            </a:stretch>
          </p:blipFill>
          <p:spPr>
            <a:xfrm>
              <a:off x="5930900" y="2857500"/>
              <a:ext cx="795019" cy="419100"/>
            </a:xfrm>
            <a:prstGeom prst="rect">
              <a:avLst/>
            </a:prstGeom>
          </p:spPr>
        </p:pic>
        <p:pic>
          <p:nvPicPr>
            <p:cNvPr id="25" name="object 25"/>
            <p:cNvPicPr/>
            <p:nvPr/>
          </p:nvPicPr>
          <p:blipFill>
            <a:blip r:embed="rId23" cstate="print"/>
            <a:stretch>
              <a:fillRect/>
            </a:stretch>
          </p:blipFill>
          <p:spPr>
            <a:xfrm>
              <a:off x="6454140" y="2857500"/>
              <a:ext cx="1026160" cy="419100"/>
            </a:xfrm>
            <a:prstGeom prst="rect">
              <a:avLst/>
            </a:prstGeom>
          </p:spPr>
        </p:pic>
        <p:pic>
          <p:nvPicPr>
            <p:cNvPr id="26" name="object 26"/>
            <p:cNvPicPr/>
            <p:nvPr/>
          </p:nvPicPr>
          <p:blipFill>
            <a:blip r:embed="rId24" cstate="print"/>
            <a:stretch>
              <a:fillRect/>
            </a:stretch>
          </p:blipFill>
          <p:spPr>
            <a:xfrm>
              <a:off x="7208520" y="2857500"/>
              <a:ext cx="558800" cy="419100"/>
            </a:xfrm>
            <a:prstGeom prst="rect">
              <a:avLst/>
            </a:prstGeom>
          </p:spPr>
        </p:pic>
        <p:pic>
          <p:nvPicPr>
            <p:cNvPr id="27" name="object 27"/>
            <p:cNvPicPr/>
            <p:nvPr/>
          </p:nvPicPr>
          <p:blipFill>
            <a:blip r:embed="rId25" cstate="print"/>
            <a:stretch>
              <a:fillRect/>
            </a:stretch>
          </p:blipFill>
          <p:spPr>
            <a:xfrm>
              <a:off x="7493000" y="2857500"/>
              <a:ext cx="685800" cy="419100"/>
            </a:xfrm>
            <a:prstGeom prst="rect">
              <a:avLst/>
            </a:prstGeom>
          </p:spPr>
        </p:pic>
        <p:pic>
          <p:nvPicPr>
            <p:cNvPr id="28" name="object 28"/>
            <p:cNvPicPr/>
            <p:nvPr/>
          </p:nvPicPr>
          <p:blipFill>
            <a:blip r:embed="rId26" cstate="print"/>
            <a:stretch>
              <a:fillRect/>
            </a:stretch>
          </p:blipFill>
          <p:spPr>
            <a:xfrm>
              <a:off x="7907020" y="2857500"/>
              <a:ext cx="871219" cy="419100"/>
            </a:xfrm>
            <a:prstGeom prst="rect">
              <a:avLst/>
            </a:prstGeom>
          </p:spPr>
        </p:pic>
        <p:pic>
          <p:nvPicPr>
            <p:cNvPr id="29" name="object 29"/>
            <p:cNvPicPr/>
            <p:nvPr/>
          </p:nvPicPr>
          <p:blipFill>
            <a:blip r:embed="rId27" cstate="print"/>
            <a:stretch>
              <a:fillRect/>
            </a:stretch>
          </p:blipFill>
          <p:spPr>
            <a:xfrm>
              <a:off x="4919979" y="3162300"/>
              <a:ext cx="487679" cy="419100"/>
            </a:xfrm>
            <a:prstGeom prst="rect">
              <a:avLst/>
            </a:prstGeom>
          </p:spPr>
        </p:pic>
        <p:pic>
          <p:nvPicPr>
            <p:cNvPr id="30" name="object 30"/>
            <p:cNvPicPr/>
            <p:nvPr/>
          </p:nvPicPr>
          <p:blipFill>
            <a:blip r:embed="rId28" cstate="print"/>
            <a:stretch>
              <a:fillRect/>
            </a:stretch>
          </p:blipFill>
          <p:spPr>
            <a:xfrm>
              <a:off x="5237479" y="3162300"/>
              <a:ext cx="754379" cy="419100"/>
            </a:xfrm>
            <a:prstGeom prst="rect">
              <a:avLst/>
            </a:prstGeom>
          </p:spPr>
        </p:pic>
        <p:pic>
          <p:nvPicPr>
            <p:cNvPr id="31" name="object 31"/>
            <p:cNvPicPr/>
            <p:nvPr/>
          </p:nvPicPr>
          <p:blipFill>
            <a:blip r:embed="rId29" cstate="print"/>
            <a:stretch>
              <a:fillRect/>
            </a:stretch>
          </p:blipFill>
          <p:spPr>
            <a:xfrm>
              <a:off x="5646420" y="3162300"/>
              <a:ext cx="408939" cy="419100"/>
            </a:xfrm>
            <a:prstGeom prst="rect">
              <a:avLst/>
            </a:prstGeom>
          </p:spPr>
        </p:pic>
        <p:pic>
          <p:nvPicPr>
            <p:cNvPr id="32" name="object 32"/>
            <p:cNvPicPr/>
            <p:nvPr/>
          </p:nvPicPr>
          <p:blipFill>
            <a:blip r:embed="rId30" cstate="print"/>
            <a:stretch>
              <a:fillRect/>
            </a:stretch>
          </p:blipFill>
          <p:spPr>
            <a:xfrm>
              <a:off x="5882640" y="3162300"/>
              <a:ext cx="990600" cy="419100"/>
            </a:xfrm>
            <a:prstGeom prst="rect">
              <a:avLst/>
            </a:prstGeom>
          </p:spPr>
        </p:pic>
        <p:pic>
          <p:nvPicPr>
            <p:cNvPr id="33" name="object 33"/>
            <p:cNvPicPr/>
            <p:nvPr/>
          </p:nvPicPr>
          <p:blipFill>
            <a:blip r:embed="rId31" cstate="print"/>
            <a:stretch>
              <a:fillRect/>
            </a:stretch>
          </p:blipFill>
          <p:spPr>
            <a:xfrm>
              <a:off x="6700520" y="3162300"/>
              <a:ext cx="1236979" cy="419100"/>
            </a:xfrm>
            <a:prstGeom prst="rect">
              <a:avLst/>
            </a:prstGeom>
          </p:spPr>
        </p:pic>
        <p:pic>
          <p:nvPicPr>
            <p:cNvPr id="34" name="object 34"/>
            <p:cNvPicPr/>
            <p:nvPr/>
          </p:nvPicPr>
          <p:blipFill>
            <a:blip r:embed="rId32" cstate="print"/>
            <a:stretch>
              <a:fillRect/>
            </a:stretch>
          </p:blipFill>
          <p:spPr>
            <a:xfrm>
              <a:off x="7764780" y="3162300"/>
              <a:ext cx="1010919" cy="419100"/>
            </a:xfrm>
            <a:prstGeom prst="rect">
              <a:avLst/>
            </a:prstGeom>
          </p:spPr>
        </p:pic>
        <p:pic>
          <p:nvPicPr>
            <p:cNvPr id="35" name="object 35"/>
            <p:cNvPicPr/>
            <p:nvPr/>
          </p:nvPicPr>
          <p:blipFill>
            <a:blip r:embed="rId33" cstate="print"/>
            <a:stretch>
              <a:fillRect/>
            </a:stretch>
          </p:blipFill>
          <p:spPr>
            <a:xfrm>
              <a:off x="4919979" y="3467100"/>
              <a:ext cx="944879" cy="419100"/>
            </a:xfrm>
            <a:prstGeom prst="rect">
              <a:avLst/>
            </a:prstGeom>
          </p:spPr>
        </p:pic>
        <p:pic>
          <p:nvPicPr>
            <p:cNvPr id="36" name="object 36"/>
            <p:cNvPicPr/>
            <p:nvPr/>
          </p:nvPicPr>
          <p:blipFill>
            <a:blip r:embed="rId28" cstate="print"/>
            <a:stretch>
              <a:fillRect/>
            </a:stretch>
          </p:blipFill>
          <p:spPr>
            <a:xfrm>
              <a:off x="5712460" y="3467100"/>
              <a:ext cx="754379" cy="419100"/>
            </a:xfrm>
            <a:prstGeom prst="rect">
              <a:avLst/>
            </a:prstGeom>
          </p:spPr>
        </p:pic>
        <p:pic>
          <p:nvPicPr>
            <p:cNvPr id="37" name="object 37"/>
            <p:cNvPicPr/>
            <p:nvPr/>
          </p:nvPicPr>
          <p:blipFill>
            <a:blip r:embed="rId34" cstate="print"/>
            <a:stretch>
              <a:fillRect/>
            </a:stretch>
          </p:blipFill>
          <p:spPr>
            <a:xfrm>
              <a:off x="6311900" y="3467100"/>
              <a:ext cx="472439" cy="419100"/>
            </a:xfrm>
            <a:prstGeom prst="rect">
              <a:avLst/>
            </a:prstGeom>
          </p:spPr>
        </p:pic>
        <p:pic>
          <p:nvPicPr>
            <p:cNvPr id="38" name="object 38"/>
            <p:cNvPicPr/>
            <p:nvPr/>
          </p:nvPicPr>
          <p:blipFill>
            <a:blip r:embed="rId35" cstate="print"/>
            <a:stretch>
              <a:fillRect/>
            </a:stretch>
          </p:blipFill>
          <p:spPr>
            <a:xfrm>
              <a:off x="6631940" y="3467100"/>
              <a:ext cx="1117600" cy="419100"/>
            </a:xfrm>
            <a:prstGeom prst="rect">
              <a:avLst/>
            </a:prstGeom>
          </p:spPr>
        </p:pic>
        <p:pic>
          <p:nvPicPr>
            <p:cNvPr id="39" name="object 39"/>
            <p:cNvPicPr/>
            <p:nvPr/>
          </p:nvPicPr>
          <p:blipFill>
            <a:blip r:embed="rId36" cstate="print"/>
            <a:stretch>
              <a:fillRect/>
            </a:stretch>
          </p:blipFill>
          <p:spPr>
            <a:xfrm>
              <a:off x="7594599" y="3467100"/>
              <a:ext cx="1183639" cy="419100"/>
            </a:xfrm>
            <a:prstGeom prst="rect">
              <a:avLst/>
            </a:prstGeom>
          </p:spPr>
        </p:pic>
        <p:pic>
          <p:nvPicPr>
            <p:cNvPr id="40" name="object 40"/>
            <p:cNvPicPr/>
            <p:nvPr/>
          </p:nvPicPr>
          <p:blipFill>
            <a:blip r:embed="rId37" cstate="print"/>
            <a:stretch>
              <a:fillRect/>
            </a:stretch>
          </p:blipFill>
          <p:spPr>
            <a:xfrm>
              <a:off x="4919979" y="3771900"/>
              <a:ext cx="853439" cy="419100"/>
            </a:xfrm>
            <a:prstGeom prst="rect">
              <a:avLst/>
            </a:prstGeom>
          </p:spPr>
        </p:pic>
        <p:pic>
          <p:nvPicPr>
            <p:cNvPr id="41" name="object 41"/>
            <p:cNvPicPr/>
            <p:nvPr/>
          </p:nvPicPr>
          <p:blipFill>
            <a:blip r:embed="rId38" cstate="print"/>
            <a:stretch>
              <a:fillRect/>
            </a:stretch>
          </p:blipFill>
          <p:spPr>
            <a:xfrm>
              <a:off x="5539740" y="3771900"/>
              <a:ext cx="995679" cy="419100"/>
            </a:xfrm>
            <a:prstGeom prst="rect">
              <a:avLst/>
            </a:prstGeom>
          </p:spPr>
        </p:pic>
        <p:pic>
          <p:nvPicPr>
            <p:cNvPr id="42" name="object 42"/>
            <p:cNvPicPr/>
            <p:nvPr/>
          </p:nvPicPr>
          <p:blipFill>
            <a:blip r:embed="rId39" cstate="print"/>
            <a:stretch>
              <a:fillRect/>
            </a:stretch>
          </p:blipFill>
          <p:spPr>
            <a:xfrm>
              <a:off x="6299200" y="3771900"/>
              <a:ext cx="909319" cy="419100"/>
            </a:xfrm>
            <a:prstGeom prst="rect">
              <a:avLst/>
            </a:prstGeom>
          </p:spPr>
        </p:pic>
        <p:pic>
          <p:nvPicPr>
            <p:cNvPr id="43" name="object 43"/>
            <p:cNvPicPr/>
            <p:nvPr/>
          </p:nvPicPr>
          <p:blipFill>
            <a:blip r:embed="rId29" cstate="print"/>
            <a:stretch>
              <a:fillRect/>
            </a:stretch>
          </p:blipFill>
          <p:spPr>
            <a:xfrm>
              <a:off x="6865620" y="3771900"/>
              <a:ext cx="408939" cy="419100"/>
            </a:xfrm>
            <a:prstGeom prst="rect">
              <a:avLst/>
            </a:prstGeom>
          </p:spPr>
        </p:pic>
        <p:pic>
          <p:nvPicPr>
            <p:cNvPr id="44" name="object 44"/>
            <p:cNvPicPr/>
            <p:nvPr/>
          </p:nvPicPr>
          <p:blipFill>
            <a:blip r:embed="rId40" cstate="print"/>
            <a:stretch>
              <a:fillRect/>
            </a:stretch>
          </p:blipFill>
          <p:spPr>
            <a:xfrm>
              <a:off x="7038340" y="3771900"/>
              <a:ext cx="708660" cy="419100"/>
            </a:xfrm>
            <a:prstGeom prst="rect">
              <a:avLst/>
            </a:prstGeom>
          </p:spPr>
        </p:pic>
        <p:pic>
          <p:nvPicPr>
            <p:cNvPr id="45" name="object 45"/>
            <p:cNvPicPr/>
            <p:nvPr/>
          </p:nvPicPr>
          <p:blipFill>
            <a:blip r:embed="rId41" cstate="print"/>
            <a:stretch>
              <a:fillRect/>
            </a:stretch>
          </p:blipFill>
          <p:spPr>
            <a:xfrm>
              <a:off x="7508240" y="3771900"/>
              <a:ext cx="746759" cy="419100"/>
            </a:xfrm>
            <a:prstGeom prst="rect">
              <a:avLst/>
            </a:prstGeom>
          </p:spPr>
        </p:pic>
        <p:pic>
          <p:nvPicPr>
            <p:cNvPr id="46" name="object 46"/>
            <p:cNvPicPr/>
            <p:nvPr/>
          </p:nvPicPr>
          <p:blipFill>
            <a:blip r:embed="rId42" cstate="print"/>
            <a:stretch>
              <a:fillRect/>
            </a:stretch>
          </p:blipFill>
          <p:spPr>
            <a:xfrm>
              <a:off x="8021320" y="3771900"/>
              <a:ext cx="756919" cy="419100"/>
            </a:xfrm>
            <a:prstGeom prst="rect">
              <a:avLst/>
            </a:prstGeom>
          </p:spPr>
        </p:pic>
        <p:pic>
          <p:nvPicPr>
            <p:cNvPr id="47" name="object 47"/>
            <p:cNvPicPr/>
            <p:nvPr/>
          </p:nvPicPr>
          <p:blipFill>
            <a:blip r:embed="rId43" cstate="print"/>
            <a:stretch>
              <a:fillRect/>
            </a:stretch>
          </p:blipFill>
          <p:spPr>
            <a:xfrm>
              <a:off x="4919979" y="4076700"/>
              <a:ext cx="1097279" cy="419100"/>
            </a:xfrm>
            <a:prstGeom prst="rect">
              <a:avLst/>
            </a:prstGeom>
          </p:spPr>
        </p:pic>
        <p:pic>
          <p:nvPicPr>
            <p:cNvPr id="48" name="object 48"/>
            <p:cNvPicPr/>
            <p:nvPr/>
          </p:nvPicPr>
          <p:blipFill>
            <a:blip r:embed="rId21" cstate="print"/>
            <a:stretch>
              <a:fillRect/>
            </a:stretch>
          </p:blipFill>
          <p:spPr>
            <a:xfrm>
              <a:off x="5753100" y="4076700"/>
              <a:ext cx="734060" cy="419100"/>
            </a:xfrm>
            <a:prstGeom prst="rect">
              <a:avLst/>
            </a:prstGeom>
          </p:spPr>
        </p:pic>
        <p:pic>
          <p:nvPicPr>
            <p:cNvPr id="49" name="object 49"/>
            <p:cNvPicPr/>
            <p:nvPr/>
          </p:nvPicPr>
          <p:blipFill>
            <a:blip r:embed="rId44" cstate="print"/>
            <a:stretch>
              <a:fillRect/>
            </a:stretch>
          </p:blipFill>
          <p:spPr>
            <a:xfrm>
              <a:off x="6220460" y="4076700"/>
              <a:ext cx="1234439" cy="419100"/>
            </a:xfrm>
            <a:prstGeom prst="rect">
              <a:avLst/>
            </a:prstGeom>
          </p:spPr>
        </p:pic>
        <p:pic>
          <p:nvPicPr>
            <p:cNvPr id="50" name="object 50"/>
            <p:cNvPicPr/>
            <p:nvPr/>
          </p:nvPicPr>
          <p:blipFill>
            <a:blip r:embed="rId45" cstate="print"/>
            <a:stretch>
              <a:fillRect/>
            </a:stretch>
          </p:blipFill>
          <p:spPr>
            <a:xfrm>
              <a:off x="7188200" y="4076700"/>
              <a:ext cx="1016000" cy="419100"/>
            </a:xfrm>
            <a:prstGeom prst="rect">
              <a:avLst/>
            </a:prstGeom>
          </p:spPr>
        </p:pic>
        <p:pic>
          <p:nvPicPr>
            <p:cNvPr id="51" name="object 51"/>
            <p:cNvPicPr/>
            <p:nvPr/>
          </p:nvPicPr>
          <p:blipFill>
            <a:blip r:embed="rId46" cstate="print"/>
            <a:stretch>
              <a:fillRect/>
            </a:stretch>
          </p:blipFill>
          <p:spPr>
            <a:xfrm>
              <a:off x="7937499" y="4076700"/>
              <a:ext cx="840739" cy="419100"/>
            </a:xfrm>
            <a:prstGeom prst="rect">
              <a:avLst/>
            </a:prstGeom>
          </p:spPr>
        </p:pic>
        <p:pic>
          <p:nvPicPr>
            <p:cNvPr id="52" name="object 52"/>
            <p:cNvPicPr/>
            <p:nvPr/>
          </p:nvPicPr>
          <p:blipFill>
            <a:blip r:embed="rId47" cstate="print"/>
            <a:stretch>
              <a:fillRect/>
            </a:stretch>
          </p:blipFill>
          <p:spPr>
            <a:xfrm>
              <a:off x="4919979" y="4381500"/>
              <a:ext cx="680719" cy="419100"/>
            </a:xfrm>
            <a:prstGeom prst="rect">
              <a:avLst/>
            </a:prstGeom>
          </p:spPr>
        </p:pic>
        <p:pic>
          <p:nvPicPr>
            <p:cNvPr id="53" name="object 53"/>
            <p:cNvPicPr/>
            <p:nvPr/>
          </p:nvPicPr>
          <p:blipFill>
            <a:blip r:embed="rId48" cstate="print"/>
            <a:stretch>
              <a:fillRect/>
            </a:stretch>
          </p:blipFill>
          <p:spPr>
            <a:xfrm>
              <a:off x="5339079" y="4381500"/>
              <a:ext cx="769619" cy="419100"/>
            </a:xfrm>
            <a:prstGeom prst="rect">
              <a:avLst/>
            </a:prstGeom>
          </p:spPr>
        </p:pic>
        <p:pic>
          <p:nvPicPr>
            <p:cNvPr id="54" name="object 54"/>
            <p:cNvPicPr/>
            <p:nvPr/>
          </p:nvPicPr>
          <p:blipFill>
            <a:blip r:embed="rId29" cstate="print"/>
            <a:stretch>
              <a:fillRect/>
            </a:stretch>
          </p:blipFill>
          <p:spPr>
            <a:xfrm>
              <a:off x="5763260" y="4381500"/>
              <a:ext cx="408939" cy="419100"/>
            </a:xfrm>
            <a:prstGeom prst="rect">
              <a:avLst/>
            </a:prstGeom>
          </p:spPr>
        </p:pic>
        <p:pic>
          <p:nvPicPr>
            <p:cNvPr id="55" name="object 55"/>
            <p:cNvPicPr/>
            <p:nvPr/>
          </p:nvPicPr>
          <p:blipFill>
            <a:blip r:embed="rId49" cstate="print"/>
            <a:stretch>
              <a:fillRect/>
            </a:stretch>
          </p:blipFill>
          <p:spPr>
            <a:xfrm>
              <a:off x="5908040" y="4381500"/>
              <a:ext cx="695960" cy="419100"/>
            </a:xfrm>
            <a:prstGeom prst="rect">
              <a:avLst/>
            </a:prstGeom>
          </p:spPr>
        </p:pic>
        <p:pic>
          <p:nvPicPr>
            <p:cNvPr id="56" name="object 56"/>
            <p:cNvPicPr/>
            <p:nvPr/>
          </p:nvPicPr>
          <p:blipFill>
            <a:blip r:embed="rId50" cstate="print"/>
            <a:stretch>
              <a:fillRect/>
            </a:stretch>
          </p:blipFill>
          <p:spPr>
            <a:xfrm>
              <a:off x="6339840" y="4381500"/>
              <a:ext cx="487679" cy="419100"/>
            </a:xfrm>
            <a:prstGeom prst="rect">
              <a:avLst/>
            </a:prstGeom>
          </p:spPr>
        </p:pic>
        <p:pic>
          <p:nvPicPr>
            <p:cNvPr id="57" name="object 57"/>
            <p:cNvPicPr/>
            <p:nvPr/>
          </p:nvPicPr>
          <p:blipFill>
            <a:blip r:embed="rId51" cstate="print"/>
            <a:stretch>
              <a:fillRect/>
            </a:stretch>
          </p:blipFill>
          <p:spPr>
            <a:xfrm>
              <a:off x="6563359" y="4381500"/>
              <a:ext cx="751839" cy="419100"/>
            </a:xfrm>
            <a:prstGeom prst="rect">
              <a:avLst/>
            </a:prstGeom>
          </p:spPr>
        </p:pic>
        <p:pic>
          <p:nvPicPr>
            <p:cNvPr id="58" name="object 58"/>
            <p:cNvPicPr/>
            <p:nvPr/>
          </p:nvPicPr>
          <p:blipFill>
            <a:blip r:embed="rId52" cstate="print"/>
            <a:stretch>
              <a:fillRect/>
            </a:stretch>
          </p:blipFill>
          <p:spPr>
            <a:xfrm>
              <a:off x="7051040" y="4381500"/>
              <a:ext cx="683260" cy="419100"/>
            </a:xfrm>
            <a:prstGeom prst="rect">
              <a:avLst/>
            </a:prstGeom>
          </p:spPr>
        </p:pic>
        <p:pic>
          <p:nvPicPr>
            <p:cNvPr id="59" name="object 59"/>
            <p:cNvPicPr/>
            <p:nvPr/>
          </p:nvPicPr>
          <p:blipFill>
            <a:blip r:embed="rId53" cstate="print"/>
            <a:stretch>
              <a:fillRect/>
            </a:stretch>
          </p:blipFill>
          <p:spPr>
            <a:xfrm>
              <a:off x="7467600" y="4381500"/>
              <a:ext cx="800099" cy="419100"/>
            </a:xfrm>
            <a:prstGeom prst="rect">
              <a:avLst/>
            </a:prstGeom>
          </p:spPr>
        </p:pic>
        <p:pic>
          <p:nvPicPr>
            <p:cNvPr id="60" name="object 60"/>
            <p:cNvPicPr/>
            <p:nvPr/>
          </p:nvPicPr>
          <p:blipFill>
            <a:blip r:embed="rId54" cstate="print"/>
            <a:stretch>
              <a:fillRect/>
            </a:stretch>
          </p:blipFill>
          <p:spPr>
            <a:xfrm>
              <a:off x="8003540" y="4381500"/>
              <a:ext cx="774700" cy="419100"/>
            </a:xfrm>
            <a:prstGeom prst="rect">
              <a:avLst/>
            </a:prstGeom>
          </p:spPr>
        </p:pic>
        <p:pic>
          <p:nvPicPr>
            <p:cNvPr id="61" name="object 61"/>
            <p:cNvPicPr/>
            <p:nvPr/>
          </p:nvPicPr>
          <p:blipFill>
            <a:blip r:embed="rId55" cstate="print"/>
            <a:stretch>
              <a:fillRect/>
            </a:stretch>
          </p:blipFill>
          <p:spPr>
            <a:xfrm>
              <a:off x="4919979" y="4686300"/>
              <a:ext cx="853439" cy="419100"/>
            </a:xfrm>
            <a:prstGeom prst="rect">
              <a:avLst/>
            </a:prstGeom>
          </p:spPr>
        </p:pic>
        <p:pic>
          <p:nvPicPr>
            <p:cNvPr id="62" name="object 62"/>
            <p:cNvPicPr/>
            <p:nvPr/>
          </p:nvPicPr>
          <p:blipFill>
            <a:blip r:embed="rId16" cstate="print"/>
            <a:stretch>
              <a:fillRect/>
            </a:stretch>
          </p:blipFill>
          <p:spPr>
            <a:xfrm>
              <a:off x="5509259" y="4686300"/>
              <a:ext cx="680720" cy="419100"/>
            </a:xfrm>
            <a:prstGeom prst="rect">
              <a:avLst/>
            </a:prstGeom>
          </p:spPr>
        </p:pic>
        <p:pic>
          <p:nvPicPr>
            <p:cNvPr id="63" name="object 63"/>
            <p:cNvPicPr/>
            <p:nvPr/>
          </p:nvPicPr>
          <p:blipFill>
            <a:blip r:embed="rId56" cstate="print"/>
            <a:stretch>
              <a:fillRect/>
            </a:stretch>
          </p:blipFill>
          <p:spPr>
            <a:xfrm>
              <a:off x="5923279" y="4686300"/>
              <a:ext cx="861060" cy="419100"/>
            </a:xfrm>
            <a:prstGeom prst="rect">
              <a:avLst/>
            </a:prstGeom>
          </p:spPr>
        </p:pic>
        <p:pic>
          <p:nvPicPr>
            <p:cNvPr id="64" name="object 64"/>
            <p:cNvPicPr/>
            <p:nvPr/>
          </p:nvPicPr>
          <p:blipFill>
            <a:blip r:embed="rId57" cstate="print"/>
            <a:stretch>
              <a:fillRect/>
            </a:stretch>
          </p:blipFill>
          <p:spPr>
            <a:xfrm>
              <a:off x="6517640" y="4686300"/>
              <a:ext cx="1209039" cy="419100"/>
            </a:xfrm>
            <a:prstGeom prst="rect">
              <a:avLst/>
            </a:prstGeom>
          </p:spPr>
        </p:pic>
        <p:pic>
          <p:nvPicPr>
            <p:cNvPr id="65" name="object 65"/>
            <p:cNvPicPr/>
            <p:nvPr/>
          </p:nvPicPr>
          <p:blipFill>
            <a:blip r:embed="rId29" cstate="print"/>
            <a:stretch>
              <a:fillRect/>
            </a:stretch>
          </p:blipFill>
          <p:spPr>
            <a:xfrm>
              <a:off x="7381240" y="4686300"/>
              <a:ext cx="408939" cy="419100"/>
            </a:xfrm>
            <a:prstGeom prst="rect">
              <a:avLst/>
            </a:prstGeom>
          </p:spPr>
        </p:pic>
        <p:pic>
          <p:nvPicPr>
            <p:cNvPr id="66" name="object 66"/>
            <p:cNvPicPr/>
            <p:nvPr/>
          </p:nvPicPr>
          <p:blipFill>
            <a:blip r:embed="rId58" cstate="print"/>
            <a:stretch>
              <a:fillRect/>
            </a:stretch>
          </p:blipFill>
          <p:spPr>
            <a:xfrm>
              <a:off x="7523480" y="4686300"/>
              <a:ext cx="787399" cy="419100"/>
            </a:xfrm>
            <a:prstGeom prst="rect">
              <a:avLst/>
            </a:prstGeom>
          </p:spPr>
        </p:pic>
        <p:pic>
          <p:nvPicPr>
            <p:cNvPr id="67" name="object 67"/>
            <p:cNvPicPr/>
            <p:nvPr/>
          </p:nvPicPr>
          <p:blipFill>
            <a:blip r:embed="rId21" cstate="print"/>
            <a:stretch>
              <a:fillRect/>
            </a:stretch>
          </p:blipFill>
          <p:spPr>
            <a:xfrm>
              <a:off x="8044180" y="4686300"/>
              <a:ext cx="734060" cy="419100"/>
            </a:xfrm>
            <a:prstGeom prst="rect">
              <a:avLst/>
            </a:prstGeom>
          </p:spPr>
        </p:pic>
        <p:pic>
          <p:nvPicPr>
            <p:cNvPr id="68" name="object 68"/>
            <p:cNvPicPr/>
            <p:nvPr/>
          </p:nvPicPr>
          <p:blipFill>
            <a:blip r:embed="rId59" cstate="print"/>
            <a:stretch>
              <a:fillRect/>
            </a:stretch>
          </p:blipFill>
          <p:spPr>
            <a:xfrm>
              <a:off x="4919979" y="4991100"/>
              <a:ext cx="833120" cy="416560"/>
            </a:xfrm>
            <a:prstGeom prst="rect">
              <a:avLst/>
            </a:prstGeom>
          </p:spPr>
        </p:pic>
        <p:pic>
          <p:nvPicPr>
            <p:cNvPr id="69" name="object 69"/>
            <p:cNvPicPr/>
            <p:nvPr/>
          </p:nvPicPr>
          <p:blipFill>
            <a:blip r:embed="rId60" cstate="print"/>
            <a:stretch>
              <a:fillRect/>
            </a:stretch>
          </p:blipFill>
          <p:spPr>
            <a:xfrm>
              <a:off x="5410200" y="4991100"/>
              <a:ext cx="424179" cy="416560"/>
            </a:xfrm>
            <a:prstGeom prst="rect">
              <a:avLst/>
            </a:prstGeom>
          </p:spPr>
        </p:pic>
        <p:pic>
          <p:nvPicPr>
            <p:cNvPr id="70" name="object 70"/>
            <p:cNvPicPr/>
            <p:nvPr/>
          </p:nvPicPr>
          <p:blipFill>
            <a:blip r:embed="rId61" cstate="print"/>
            <a:stretch>
              <a:fillRect/>
            </a:stretch>
          </p:blipFill>
          <p:spPr>
            <a:xfrm>
              <a:off x="5488940" y="4991100"/>
              <a:ext cx="716279" cy="416560"/>
            </a:xfrm>
            <a:prstGeom prst="rect">
              <a:avLst/>
            </a:prstGeom>
          </p:spPr>
        </p:pic>
        <p:pic>
          <p:nvPicPr>
            <p:cNvPr id="71" name="object 71"/>
            <p:cNvPicPr/>
            <p:nvPr/>
          </p:nvPicPr>
          <p:blipFill>
            <a:blip r:embed="rId62" cstate="print"/>
            <a:stretch>
              <a:fillRect/>
            </a:stretch>
          </p:blipFill>
          <p:spPr>
            <a:xfrm>
              <a:off x="5923279" y="4991100"/>
              <a:ext cx="797559" cy="416560"/>
            </a:xfrm>
            <a:prstGeom prst="rect">
              <a:avLst/>
            </a:prstGeom>
          </p:spPr>
        </p:pic>
        <p:pic>
          <p:nvPicPr>
            <p:cNvPr id="72" name="object 72"/>
            <p:cNvPicPr/>
            <p:nvPr/>
          </p:nvPicPr>
          <p:blipFill>
            <a:blip r:embed="rId63" cstate="print"/>
            <a:stretch>
              <a:fillRect/>
            </a:stretch>
          </p:blipFill>
          <p:spPr>
            <a:xfrm>
              <a:off x="6441440" y="4991100"/>
              <a:ext cx="1452879" cy="416560"/>
            </a:xfrm>
            <a:prstGeom prst="rect">
              <a:avLst/>
            </a:prstGeom>
          </p:spPr>
        </p:pic>
        <p:pic>
          <p:nvPicPr>
            <p:cNvPr id="73" name="object 73"/>
            <p:cNvPicPr/>
            <p:nvPr/>
          </p:nvPicPr>
          <p:blipFill>
            <a:blip r:embed="rId64" cstate="print"/>
            <a:stretch>
              <a:fillRect/>
            </a:stretch>
          </p:blipFill>
          <p:spPr>
            <a:xfrm>
              <a:off x="7614920" y="4991100"/>
              <a:ext cx="698500" cy="416560"/>
            </a:xfrm>
            <a:prstGeom prst="rect">
              <a:avLst/>
            </a:prstGeom>
          </p:spPr>
        </p:pic>
        <p:pic>
          <p:nvPicPr>
            <p:cNvPr id="74" name="object 74"/>
            <p:cNvPicPr/>
            <p:nvPr/>
          </p:nvPicPr>
          <p:blipFill>
            <a:blip r:embed="rId65" cstate="print"/>
            <a:stretch>
              <a:fillRect/>
            </a:stretch>
          </p:blipFill>
          <p:spPr>
            <a:xfrm>
              <a:off x="8034020" y="4991100"/>
              <a:ext cx="744219" cy="416560"/>
            </a:xfrm>
            <a:prstGeom prst="rect">
              <a:avLst/>
            </a:prstGeom>
          </p:spPr>
        </p:pic>
        <p:pic>
          <p:nvPicPr>
            <p:cNvPr id="75" name="object 75"/>
            <p:cNvPicPr/>
            <p:nvPr/>
          </p:nvPicPr>
          <p:blipFill>
            <a:blip r:embed="rId66" cstate="print"/>
            <a:stretch>
              <a:fillRect/>
            </a:stretch>
          </p:blipFill>
          <p:spPr>
            <a:xfrm>
              <a:off x="4919979" y="5295900"/>
              <a:ext cx="1137919" cy="419100"/>
            </a:xfrm>
            <a:prstGeom prst="rect">
              <a:avLst/>
            </a:prstGeom>
          </p:spPr>
        </p:pic>
        <p:pic>
          <p:nvPicPr>
            <p:cNvPr id="76" name="object 76"/>
            <p:cNvPicPr/>
            <p:nvPr/>
          </p:nvPicPr>
          <p:blipFill>
            <a:blip r:embed="rId67" cstate="print"/>
            <a:stretch>
              <a:fillRect/>
            </a:stretch>
          </p:blipFill>
          <p:spPr>
            <a:xfrm>
              <a:off x="5831840" y="5295900"/>
              <a:ext cx="924559" cy="419100"/>
            </a:xfrm>
            <a:prstGeom prst="rect">
              <a:avLst/>
            </a:prstGeom>
          </p:spPr>
        </p:pic>
        <p:pic>
          <p:nvPicPr>
            <p:cNvPr id="77" name="object 77"/>
            <p:cNvPicPr/>
            <p:nvPr/>
          </p:nvPicPr>
          <p:blipFill>
            <a:blip r:embed="rId68" cstate="print"/>
            <a:stretch>
              <a:fillRect/>
            </a:stretch>
          </p:blipFill>
          <p:spPr>
            <a:xfrm>
              <a:off x="6530340" y="5295900"/>
              <a:ext cx="746760" cy="419100"/>
            </a:xfrm>
            <a:prstGeom prst="rect">
              <a:avLst/>
            </a:prstGeom>
          </p:spPr>
        </p:pic>
        <p:pic>
          <p:nvPicPr>
            <p:cNvPr id="78" name="object 78"/>
            <p:cNvPicPr/>
            <p:nvPr/>
          </p:nvPicPr>
          <p:blipFill>
            <a:blip r:embed="rId69" cstate="print"/>
            <a:stretch>
              <a:fillRect/>
            </a:stretch>
          </p:blipFill>
          <p:spPr>
            <a:xfrm>
              <a:off x="7048500" y="5295900"/>
              <a:ext cx="515619" cy="419100"/>
            </a:xfrm>
            <a:prstGeom prst="rect">
              <a:avLst/>
            </a:prstGeom>
          </p:spPr>
        </p:pic>
        <p:pic>
          <p:nvPicPr>
            <p:cNvPr id="79" name="object 79"/>
            <p:cNvPicPr/>
            <p:nvPr/>
          </p:nvPicPr>
          <p:blipFill>
            <a:blip r:embed="rId70" cstate="print"/>
            <a:stretch>
              <a:fillRect/>
            </a:stretch>
          </p:blipFill>
          <p:spPr>
            <a:xfrm>
              <a:off x="7335520" y="5295900"/>
              <a:ext cx="1010919" cy="419100"/>
            </a:xfrm>
            <a:prstGeom prst="rect">
              <a:avLst/>
            </a:prstGeom>
          </p:spPr>
        </p:pic>
        <p:pic>
          <p:nvPicPr>
            <p:cNvPr id="80" name="object 80"/>
            <p:cNvPicPr/>
            <p:nvPr/>
          </p:nvPicPr>
          <p:blipFill>
            <a:blip r:embed="rId71" cstate="print"/>
            <a:stretch>
              <a:fillRect/>
            </a:stretch>
          </p:blipFill>
          <p:spPr>
            <a:xfrm>
              <a:off x="8003540" y="5295900"/>
              <a:ext cx="408939" cy="419100"/>
            </a:xfrm>
            <a:prstGeom prst="rect">
              <a:avLst/>
            </a:prstGeom>
          </p:spPr>
        </p:pic>
        <p:pic>
          <p:nvPicPr>
            <p:cNvPr id="81" name="object 81"/>
            <p:cNvPicPr/>
            <p:nvPr/>
          </p:nvPicPr>
          <p:blipFill>
            <a:blip r:embed="rId72" cstate="print"/>
            <a:stretch>
              <a:fillRect/>
            </a:stretch>
          </p:blipFill>
          <p:spPr>
            <a:xfrm>
              <a:off x="8183880" y="5295900"/>
              <a:ext cx="594360" cy="419100"/>
            </a:xfrm>
            <a:prstGeom prst="rect">
              <a:avLst/>
            </a:prstGeom>
          </p:spPr>
        </p:pic>
        <p:pic>
          <p:nvPicPr>
            <p:cNvPr id="82" name="object 82"/>
            <p:cNvPicPr/>
            <p:nvPr/>
          </p:nvPicPr>
          <p:blipFill>
            <a:blip r:embed="rId73" cstate="print"/>
            <a:stretch>
              <a:fillRect/>
            </a:stretch>
          </p:blipFill>
          <p:spPr>
            <a:xfrm>
              <a:off x="4919979" y="5600700"/>
              <a:ext cx="728979" cy="419100"/>
            </a:xfrm>
            <a:prstGeom prst="rect">
              <a:avLst/>
            </a:prstGeom>
          </p:spPr>
        </p:pic>
        <p:pic>
          <p:nvPicPr>
            <p:cNvPr id="83" name="object 83"/>
            <p:cNvPicPr/>
            <p:nvPr/>
          </p:nvPicPr>
          <p:blipFill>
            <a:blip r:embed="rId74" cstate="print"/>
            <a:stretch>
              <a:fillRect/>
            </a:stretch>
          </p:blipFill>
          <p:spPr>
            <a:xfrm>
              <a:off x="5361940" y="5600700"/>
              <a:ext cx="1422400" cy="419100"/>
            </a:xfrm>
            <a:prstGeom prst="rect">
              <a:avLst/>
            </a:prstGeom>
          </p:spPr>
        </p:pic>
      </p:grpSp>
      <p:sp>
        <p:nvSpPr>
          <p:cNvPr id="84" name="object 84"/>
          <p:cNvSpPr txBox="1"/>
          <p:nvPr/>
        </p:nvSpPr>
        <p:spPr>
          <a:xfrm>
            <a:off x="5069840" y="1998979"/>
            <a:ext cx="3538854" cy="1854200"/>
          </a:xfrm>
          <a:prstGeom prst="rect">
            <a:avLst/>
          </a:prstGeom>
        </p:spPr>
        <p:txBody>
          <a:bodyPr vert="horz" wrap="square" lIns="0" tIns="12700" rIns="0" bIns="0" rtlCol="0">
            <a:spAutoFit/>
          </a:bodyPr>
          <a:lstStyle/>
          <a:p>
            <a:pPr marL="12700" marR="5080" algn="just">
              <a:lnSpc>
                <a:spcPct val="100000"/>
              </a:lnSpc>
              <a:spcBef>
                <a:spcPts val="100"/>
              </a:spcBef>
            </a:pPr>
            <a:r>
              <a:rPr sz="2000" i="1" spc="-5" dirty="0">
                <a:solidFill>
                  <a:srgbClr val="FFFFFF"/>
                </a:solidFill>
                <a:latin typeface="Calibri"/>
                <a:cs typeface="Calibri"/>
              </a:rPr>
              <a:t>“The</a:t>
            </a:r>
            <a:r>
              <a:rPr sz="2000" i="1" dirty="0">
                <a:solidFill>
                  <a:srgbClr val="FFFFFF"/>
                </a:solidFill>
                <a:latin typeface="Calibri"/>
                <a:cs typeface="Calibri"/>
              </a:rPr>
              <a:t> </a:t>
            </a:r>
            <a:r>
              <a:rPr sz="2000" i="1" spc="-5" dirty="0">
                <a:solidFill>
                  <a:srgbClr val="FFFFFF"/>
                </a:solidFill>
                <a:latin typeface="Calibri"/>
                <a:cs typeface="Calibri"/>
              </a:rPr>
              <a:t>fog</a:t>
            </a:r>
            <a:r>
              <a:rPr sz="2000" i="1" dirty="0">
                <a:solidFill>
                  <a:srgbClr val="FFFFFF"/>
                </a:solidFill>
                <a:latin typeface="Calibri"/>
                <a:cs typeface="Calibri"/>
              </a:rPr>
              <a:t> </a:t>
            </a:r>
            <a:r>
              <a:rPr sz="2000" i="1" spc="-5" dirty="0">
                <a:solidFill>
                  <a:srgbClr val="FFFFFF"/>
                </a:solidFill>
                <a:latin typeface="Calibri"/>
                <a:cs typeface="Calibri"/>
              </a:rPr>
              <a:t>swirled</a:t>
            </a:r>
            <a:r>
              <a:rPr sz="2000" i="1" dirty="0">
                <a:solidFill>
                  <a:srgbClr val="FFFFFF"/>
                </a:solidFill>
                <a:latin typeface="Calibri"/>
                <a:cs typeface="Calibri"/>
              </a:rPr>
              <a:t> </a:t>
            </a:r>
            <a:r>
              <a:rPr sz="2000" i="1" spc="-10" dirty="0">
                <a:solidFill>
                  <a:srgbClr val="FFFFFF"/>
                </a:solidFill>
                <a:latin typeface="Calibri"/>
                <a:cs typeface="Calibri"/>
              </a:rPr>
              <a:t>around</a:t>
            </a:r>
            <a:r>
              <a:rPr sz="2000" i="1" spc="-5" dirty="0">
                <a:solidFill>
                  <a:srgbClr val="FFFFFF"/>
                </a:solidFill>
                <a:latin typeface="Calibri"/>
                <a:cs typeface="Calibri"/>
              </a:rPr>
              <a:t> the </a:t>
            </a:r>
            <a:r>
              <a:rPr sz="2000" i="1" dirty="0">
                <a:solidFill>
                  <a:srgbClr val="FFFFFF"/>
                </a:solidFill>
                <a:latin typeface="Calibri"/>
                <a:cs typeface="Calibri"/>
              </a:rPr>
              <a:t> </a:t>
            </a:r>
            <a:r>
              <a:rPr sz="2000" i="1" spc="-5" dirty="0">
                <a:solidFill>
                  <a:srgbClr val="FFFFFF"/>
                </a:solidFill>
                <a:latin typeface="Calibri"/>
                <a:cs typeface="Calibri"/>
              </a:rPr>
              <a:t>children,</a:t>
            </a:r>
            <a:r>
              <a:rPr sz="2000" i="1" dirty="0">
                <a:solidFill>
                  <a:srgbClr val="FFFFFF"/>
                </a:solidFill>
                <a:latin typeface="Calibri"/>
                <a:cs typeface="Calibri"/>
              </a:rPr>
              <a:t> </a:t>
            </a:r>
            <a:r>
              <a:rPr sz="2000" i="1" spc="-5" dirty="0">
                <a:solidFill>
                  <a:srgbClr val="FFFFFF"/>
                </a:solidFill>
                <a:latin typeface="Calibri"/>
                <a:cs typeface="Calibri"/>
              </a:rPr>
              <a:t>holding</a:t>
            </a:r>
            <a:r>
              <a:rPr sz="2000" i="1" dirty="0">
                <a:solidFill>
                  <a:srgbClr val="FFFFFF"/>
                </a:solidFill>
                <a:latin typeface="Calibri"/>
                <a:cs typeface="Calibri"/>
              </a:rPr>
              <a:t> them</a:t>
            </a:r>
            <a:r>
              <a:rPr sz="2000" i="1" spc="5" dirty="0">
                <a:solidFill>
                  <a:srgbClr val="FFFFFF"/>
                </a:solidFill>
                <a:latin typeface="Calibri"/>
                <a:cs typeface="Calibri"/>
              </a:rPr>
              <a:t> </a:t>
            </a:r>
            <a:r>
              <a:rPr sz="2000" i="1" dirty="0">
                <a:solidFill>
                  <a:srgbClr val="FFFFFF"/>
                </a:solidFill>
                <a:latin typeface="Calibri"/>
                <a:cs typeface="Calibri"/>
              </a:rPr>
              <a:t>close.</a:t>
            </a:r>
            <a:r>
              <a:rPr sz="2000" i="1" spc="5" dirty="0">
                <a:solidFill>
                  <a:srgbClr val="FFFFFF"/>
                </a:solidFill>
                <a:latin typeface="Calibri"/>
                <a:cs typeface="Calibri"/>
              </a:rPr>
              <a:t> </a:t>
            </a:r>
            <a:r>
              <a:rPr sz="2000" i="1" dirty="0">
                <a:solidFill>
                  <a:srgbClr val="FFFFFF"/>
                </a:solidFill>
                <a:latin typeface="Calibri"/>
                <a:cs typeface="Calibri"/>
              </a:rPr>
              <a:t>A </a:t>
            </a:r>
            <a:r>
              <a:rPr sz="2000" i="1" spc="5" dirty="0">
                <a:solidFill>
                  <a:srgbClr val="FFFFFF"/>
                </a:solidFill>
                <a:latin typeface="Calibri"/>
                <a:cs typeface="Calibri"/>
              </a:rPr>
              <a:t> </a:t>
            </a:r>
            <a:r>
              <a:rPr sz="2000" i="1" spc="-5" dirty="0">
                <a:solidFill>
                  <a:srgbClr val="FFFFFF"/>
                </a:solidFill>
                <a:latin typeface="Calibri"/>
                <a:cs typeface="Calibri"/>
              </a:rPr>
              <a:t>splash by </a:t>
            </a:r>
            <a:r>
              <a:rPr sz="2000" i="1" dirty="0">
                <a:solidFill>
                  <a:srgbClr val="FFFFFF"/>
                </a:solidFill>
                <a:latin typeface="Calibri"/>
                <a:cs typeface="Calibri"/>
              </a:rPr>
              <a:t>the </a:t>
            </a:r>
            <a:r>
              <a:rPr sz="2000" i="1" spc="-5" dirty="0">
                <a:solidFill>
                  <a:srgbClr val="FFFFFF"/>
                </a:solidFill>
                <a:latin typeface="Calibri"/>
                <a:cs typeface="Calibri"/>
              </a:rPr>
              <a:t>river startled them </a:t>
            </a:r>
            <a:r>
              <a:rPr sz="2000" i="1" dirty="0">
                <a:solidFill>
                  <a:srgbClr val="FFFFFF"/>
                </a:solidFill>
                <a:latin typeface="Calibri"/>
                <a:cs typeface="Calibri"/>
              </a:rPr>
              <a:t> </a:t>
            </a:r>
            <a:r>
              <a:rPr sz="2000" i="1" spc="-5" dirty="0">
                <a:solidFill>
                  <a:srgbClr val="FFFFFF"/>
                </a:solidFill>
                <a:latin typeface="Calibri"/>
                <a:cs typeface="Calibri"/>
              </a:rPr>
              <a:t>both </a:t>
            </a:r>
            <a:r>
              <a:rPr sz="2000" i="1" spc="-10" dirty="0">
                <a:solidFill>
                  <a:srgbClr val="FFFFFF"/>
                </a:solidFill>
                <a:latin typeface="Calibri"/>
                <a:cs typeface="Calibri"/>
              </a:rPr>
              <a:t>and </a:t>
            </a:r>
            <a:r>
              <a:rPr sz="2000" i="1" dirty="0">
                <a:solidFill>
                  <a:srgbClr val="FFFFFF"/>
                </a:solidFill>
                <a:latin typeface="Calibri"/>
                <a:cs typeface="Calibri"/>
              </a:rPr>
              <a:t>they </a:t>
            </a:r>
            <a:r>
              <a:rPr sz="2000" i="1" spc="-5" dirty="0">
                <a:solidFill>
                  <a:srgbClr val="FFFFFF"/>
                </a:solidFill>
                <a:latin typeface="Calibri"/>
                <a:cs typeface="Calibri"/>
              </a:rPr>
              <a:t>turned </a:t>
            </a:r>
            <a:r>
              <a:rPr sz="2000" i="1" spc="5" dirty="0">
                <a:solidFill>
                  <a:srgbClr val="FFFFFF"/>
                </a:solidFill>
                <a:latin typeface="Calibri"/>
                <a:cs typeface="Calibri"/>
              </a:rPr>
              <a:t>to </a:t>
            </a:r>
            <a:r>
              <a:rPr sz="2000" i="1" dirty="0">
                <a:solidFill>
                  <a:srgbClr val="FFFFFF"/>
                </a:solidFill>
                <a:latin typeface="Calibri"/>
                <a:cs typeface="Calibri"/>
              </a:rPr>
              <a:t>see </a:t>
            </a:r>
            <a:r>
              <a:rPr sz="2000" i="1" spc="-10" dirty="0">
                <a:solidFill>
                  <a:srgbClr val="FFFFFF"/>
                </a:solidFill>
                <a:latin typeface="Calibri"/>
                <a:cs typeface="Calibri"/>
              </a:rPr>
              <a:t>what </a:t>
            </a:r>
            <a:r>
              <a:rPr sz="2000" i="1" spc="-5" dirty="0">
                <a:solidFill>
                  <a:srgbClr val="FFFFFF"/>
                </a:solidFill>
                <a:latin typeface="Calibri"/>
                <a:cs typeface="Calibri"/>
              </a:rPr>
              <a:t> </a:t>
            </a:r>
            <a:r>
              <a:rPr sz="2000" i="1" dirty="0">
                <a:solidFill>
                  <a:srgbClr val="FFFFFF"/>
                </a:solidFill>
                <a:latin typeface="Calibri"/>
                <a:cs typeface="Calibri"/>
              </a:rPr>
              <a:t>it</a:t>
            </a:r>
            <a:r>
              <a:rPr sz="2000" i="1" spc="5" dirty="0">
                <a:solidFill>
                  <a:srgbClr val="FFFFFF"/>
                </a:solidFill>
                <a:latin typeface="Calibri"/>
                <a:cs typeface="Calibri"/>
              </a:rPr>
              <a:t> </a:t>
            </a:r>
            <a:r>
              <a:rPr sz="2000" i="1" spc="-5" dirty="0">
                <a:solidFill>
                  <a:srgbClr val="FFFFFF"/>
                </a:solidFill>
                <a:latin typeface="Calibri"/>
                <a:cs typeface="Calibri"/>
              </a:rPr>
              <a:t>was.</a:t>
            </a:r>
            <a:r>
              <a:rPr sz="2000" i="1" dirty="0">
                <a:solidFill>
                  <a:srgbClr val="FFFFFF"/>
                </a:solidFill>
                <a:latin typeface="Calibri"/>
                <a:cs typeface="Calibri"/>
              </a:rPr>
              <a:t> </a:t>
            </a:r>
            <a:r>
              <a:rPr sz="2000" i="1" spc="-5" dirty="0">
                <a:solidFill>
                  <a:srgbClr val="FFFFFF"/>
                </a:solidFill>
                <a:latin typeface="Calibri"/>
                <a:cs typeface="Calibri"/>
              </a:rPr>
              <a:t>There,</a:t>
            </a:r>
            <a:r>
              <a:rPr sz="2000" i="1" dirty="0">
                <a:solidFill>
                  <a:srgbClr val="FFFFFF"/>
                </a:solidFill>
                <a:latin typeface="Calibri"/>
                <a:cs typeface="Calibri"/>
              </a:rPr>
              <a:t> </a:t>
            </a:r>
            <a:r>
              <a:rPr sz="2000" i="1" spc="-5" dirty="0">
                <a:solidFill>
                  <a:srgbClr val="FFFFFF"/>
                </a:solidFill>
                <a:latin typeface="Calibri"/>
                <a:cs typeface="Calibri"/>
              </a:rPr>
              <a:t>standing</a:t>
            </a:r>
            <a:r>
              <a:rPr sz="2000" i="1" dirty="0">
                <a:solidFill>
                  <a:srgbClr val="FFFFFF"/>
                </a:solidFill>
                <a:latin typeface="Calibri"/>
                <a:cs typeface="Calibri"/>
              </a:rPr>
              <a:t> </a:t>
            </a:r>
            <a:r>
              <a:rPr sz="2000" i="1" spc="-10" dirty="0">
                <a:solidFill>
                  <a:srgbClr val="FFFFFF"/>
                </a:solidFill>
                <a:latin typeface="Calibri"/>
                <a:cs typeface="Calibri"/>
              </a:rPr>
              <a:t>before </a:t>
            </a:r>
            <a:r>
              <a:rPr sz="2000" i="1" spc="-440" dirty="0">
                <a:solidFill>
                  <a:srgbClr val="FFFFFF"/>
                </a:solidFill>
                <a:latin typeface="Calibri"/>
                <a:cs typeface="Calibri"/>
              </a:rPr>
              <a:t> </a:t>
            </a:r>
            <a:r>
              <a:rPr sz="2000" i="1" spc="-5" dirty="0">
                <a:solidFill>
                  <a:srgbClr val="FFFFFF"/>
                </a:solidFill>
                <a:latin typeface="Calibri"/>
                <a:cs typeface="Calibri"/>
              </a:rPr>
              <a:t>them,</a:t>
            </a:r>
            <a:r>
              <a:rPr sz="2000" i="1" spc="150" dirty="0">
                <a:solidFill>
                  <a:srgbClr val="FFFFFF"/>
                </a:solidFill>
                <a:latin typeface="Calibri"/>
                <a:cs typeface="Calibri"/>
              </a:rPr>
              <a:t> </a:t>
            </a:r>
            <a:r>
              <a:rPr sz="2000" i="1" spc="-10" dirty="0">
                <a:solidFill>
                  <a:srgbClr val="FFFFFF"/>
                </a:solidFill>
                <a:latin typeface="Calibri"/>
                <a:cs typeface="Calibri"/>
              </a:rPr>
              <a:t>was</a:t>
            </a:r>
            <a:r>
              <a:rPr sz="2000" i="1" spc="155" dirty="0">
                <a:solidFill>
                  <a:srgbClr val="FFFFFF"/>
                </a:solidFill>
                <a:latin typeface="Calibri"/>
                <a:cs typeface="Calibri"/>
              </a:rPr>
              <a:t> </a:t>
            </a:r>
            <a:r>
              <a:rPr sz="2000" i="1" dirty="0">
                <a:solidFill>
                  <a:srgbClr val="FFFFFF"/>
                </a:solidFill>
                <a:latin typeface="Calibri"/>
                <a:cs typeface="Calibri"/>
              </a:rPr>
              <a:t>a</a:t>
            </a:r>
            <a:r>
              <a:rPr sz="2000" i="1" spc="130" dirty="0">
                <a:solidFill>
                  <a:srgbClr val="FFFFFF"/>
                </a:solidFill>
                <a:latin typeface="Calibri"/>
                <a:cs typeface="Calibri"/>
              </a:rPr>
              <a:t> </a:t>
            </a:r>
            <a:r>
              <a:rPr sz="2000" i="1" spc="-10" dirty="0">
                <a:solidFill>
                  <a:srgbClr val="FFFFFF"/>
                </a:solidFill>
                <a:latin typeface="Calibri"/>
                <a:cs typeface="Calibri"/>
              </a:rPr>
              <a:t>woman</a:t>
            </a:r>
            <a:r>
              <a:rPr sz="2000" i="1" spc="165" dirty="0">
                <a:solidFill>
                  <a:srgbClr val="FFFFFF"/>
                </a:solidFill>
                <a:latin typeface="Calibri"/>
                <a:cs typeface="Calibri"/>
              </a:rPr>
              <a:t> </a:t>
            </a:r>
            <a:r>
              <a:rPr sz="2000" i="1" spc="-10" dirty="0">
                <a:solidFill>
                  <a:srgbClr val="FFFFFF"/>
                </a:solidFill>
                <a:latin typeface="Calibri"/>
                <a:cs typeface="Calibri"/>
              </a:rPr>
              <a:t>wearing</a:t>
            </a:r>
            <a:endParaRPr sz="2000">
              <a:latin typeface="Calibri"/>
              <a:cs typeface="Calibri"/>
            </a:endParaRPr>
          </a:p>
        </p:txBody>
      </p:sp>
      <p:sp>
        <p:nvSpPr>
          <p:cNvPr id="85" name="object 85"/>
          <p:cNvSpPr txBox="1"/>
          <p:nvPr/>
        </p:nvSpPr>
        <p:spPr>
          <a:xfrm>
            <a:off x="5069840" y="3827779"/>
            <a:ext cx="3540125" cy="2159000"/>
          </a:xfrm>
          <a:prstGeom prst="rect">
            <a:avLst/>
          </a:prstGeom>
        </p:spPr>
        <p:txBody>
          <a:bodyPr vert="horz" wrap="square" lIns="0" tIns="12700" rIns="0" bIns="0" rtlCol="0">
            <a:spAutoFit/>
          </a:bodyPr>
          <a:lstStyle/>
          <a:p>
            <a:pPr marL="12700" marR="5080" algn="just">
              <a:lnSpc>
                <a:spcPct val="100000"/>
              </a:lnSpc>
              <a:spcBef>
                <a:spcPts val="100"/>
              </a:spcBef>
            </a:pPr>
            <a:r>
              <a:rPr sz="2000" i="1" spc="-10" dirty="0">
                <a:solidFill>
                  <a:srgbClr val="FFFFFF"/>
                </a:solidFill>
                <a:latin typeface="Calibri"/>
                <a:cs typeface="Calibri"/>
              </a:rPr>
              <a:t>long, </a:t>
            </a:r>
            <a:r>
              <a:rPr sz="2000" i="1" spc="-5" dirty="0">
                <a:solidFill>
                  <a:srgbClr val="FFFFFF"/>
                </a:solidFill>
                <a:latin typeface="Calibri"/>
                <a:cs typeface="Calibri"/>
              </a:rPr>
              <a:t>silvery robes. Her hair </a:t>
            </a:r>
            <a:r>
              <a:rPr sz="2000" i="1" spc="-10" dirty="0">
                <a:solidFill>
                  <a:srgbClr val="FFFFFF"/>
                </a:solidFill>
                <a:latin typeface="Calibri"/>
                <a:cs typeface="Calibri"/>
              </a:rPr>
              <a:t>was </a:t>
            </a:r>
            <a:r>
              <a:rPr sz="2000" i="1" spc="-5" dirty="0">
                <a:solidFill>
                  <a:srgbClr val="FFFFFF"/>
                </a:solidFill>
                <a:latin typeface="Calibri"/>
                <a:cs typeface="Calibri"/>
              </a:rPr>
              <a:t> </a:t>
            </a:r>
            <a:r>
              <a:rPr sz="2000" i="1" dirty="0">
                <a:solidFill>
                  <a:srgbClr val="FFFFFF"/>
                </a:solidFill>
                <a:latin typeface="Calibri"/>
                <a:cs typeface="Calibri"/>
              </a:rPr>
              <a:t>matted </a:t>
            </a:r>
            <a:r>
              <a:rPr sz="2000" i="1" spc="-10" dirty="0">
                <a:solidFill>
                  <a:srgbClr val="FFFFFF"/>
                </a:solidFill>
                <a:latin typeface="Calibri"/>
                <a:cs typeface="Calibri"/>
              </a:rPr>
              <a:t>and </a:t>
            </a:r>
            <a:r>
              <a:rPr sz="2000" i="1" spc="-5" dirty="0">
                <a:solidFill>
                  <a:srgbClr val="FFFFFF"/>
                </a:solidFill>
                <a:latin typeface="Calibri"/>
                <a:cs typeface="Calibri"/>
              </a:rPr>
              <a:t>whiskers trailed </a:t>
            </a:r>
            <a:r>
              <a:rPr sz="2000" i="1" spc="-10" dirty="0">
                <a:solidFill>
                  <a:srgbClr val="FFFFFF"/>
                </a:solidFill>
                <a:latin typeface="Calibri"/>
                <a:cs typeface="Calibri"/>
              </a:rPr>
              <a:t>from </a:t>
            </a:r>
            <a:r>
              <a:rPr sz="2000" i="1" spc="-5" dirty="0">
                <a:solidFill>
                  <a:srgbClr val="FFFFFF"/>
                </a:solidFill>
                <a:latin typeface="Calibri"/>
                <a:cs typeface="Calibri"/>
              </a:rPr>
              <a:t> her chin. </a:t>
            </a:r>
            <a:r>
              <a:rPr sz="2000" i="1" spc="-10" dirty="0">
                <a:solidFill>
                  <a:srgbClr val="FFFFFF"/>
                </a:solidFill>
                <a:latin typeface="Calibri"/>
                <a:cs typeface="Calibri"/>
              </a:rPr>
              <a:t>But </a:t>
            </a:r>
            <a:r>
              <a:rPr sz="2000" i="1" dirty="0">
                <a:solidFill>
                  <a:srgbClr val="FFFFFF"/>
                </a:solidFill>
                <a:latin typeface="Calibri"/>
                <a:cs typeface="Calibri"/>
              </a:rPr>
              <a:t>it </a:t>
            </a:r>
            <a:r>
              <a:rPr sz="2000" i="1" spc="-10" dirty="0">
                <a:solidFill>
                  <a:srgbClr val="FFFFFF"/>
                </a:solidFill>
                <a:latin typeface="Calibri"/>
                <a:cs typeface="Calibri"/>
              </a:rPr>
              <a:t>was </a:t>
            </a:r>
            <a:r>
              <a:rPr sz="2000" i="1" spc="-5" dirty="0">
                <a:solidFill>
                  <a:srgbClr val="FFFFFF"/>
                </a:solidFill>
                <a:latin typeface="Calibri"/>
                <a:cs typeface="Calibri"/>
              </a:rPr>
              <a:t>her </a:t>
            </a:r>
            <a:r>
              <a:rPr sz="2000" i="1" dirty="0">
                <a:solidFill>
                  <a:srgbClr val="FFFFFF"/>
                </a:solidFill>
                <a:latin typeface="Calibri"/>
                <a:cs typeface="Calibri"/>
              </a:rPr>
              <a:t>eyes </a:t>
            </a:r>
            <a:r>
              <a:rPr sz="2000" i="1" spc="-5" dirty="0">
                <a:solidFill>
                  <a:srgbClr val="FFFFFF"/>
                </a:solidFill>
                <a:latin typeface="Calibri"/>
                <a:cs typeface="Calibri"/>
              </a:rPr>
              <a:t>that </a:t>
            </a:r>
            <a:r>
              <a:rPr sz="2000" i="1" dirty="0">
                <a:solidFill>
                  <a:srgbClr val="FFFFFF"/>
                </a:solidFill>
                <a:latin typeface="Calibri"/>
                <a:cs typeface="Calibri"/>
              </a:rPr>
              <a:t> </a:t>
            </a:r>
            <a:r>
              <a:rPr sz="2000" i="1" spc="-5" dirty="0">
                <a:solidFill>
                  <a:srgbClr val="FFFFFF"/>
                </a:solidFill>
                <a:latin typeface="Calibri"/>
                <a:cs typeface="Calibri"/>
              </a:rPr>
              <a:t>were </a:t>
            </a:r>
            <a:r>
              <a:rPr sz="2000" i="1" dirty="0">
                <a:solidFill>
                  <a:srgbClr val="FFFFFF"/>
                </a:solidFill>
                <a:latin typeface="Calibri"/>
                <a:cs typeface="Calibri"/>
              </a:rPr>
              <a:t>the </a:t>
            </a:r>
            <a:r>
              <a:rPr sz="2000" i="1" spc="-5" dirty="0">
                <a:solidFill>
                  <a:srgbClr val="FFFFFF"/>
                </a:solidFill>
                <a:latin typeface="Calibri"/>
                <a:cs typeface="Calibri"/>
              </a:rPr>
              <a:t>most startling. Pale </a:t>
            </a:r>
            <a:r>
              <a:rPr sz="2000" i="1" spc="-10" dirty="0">
                <a:solidFill>
                  <a:srgbClr val="FFFFFF"/>
                </a:solidFill>
                <a:latin typeface="Calibri"/>
                <a:cs typeface="Calibri"/>
              </a:rPr>
              <a:t>and </a:t>
            </a:r>
            <a:r>
              <a:rPr sz="2000" i="1" spc="-5" dirty="0">
                <a:solidFill>
                  <a:srgbClr val="FFFFFF"/>
                </a:solidFill>
                <a:latin typeface="Calibri"/>
                <a:cs typeface="Calibri"/>
              </a:rPr>
              <a:t> wide-set, </a:t>
            </a:r>
            <a:r>
              <a:rPr sz="2000" i="1" dirty="0">
                <a:solidFill>
                  <a:srgbClr val="FFFFFF"/>
                </a:solidFill>
                <a:latin typeface="Calibri"/>
                <a:cs typeface="Calibri"/>
              </a:rPr>
              <a:t>they </a:t>
            </a:r>
            <a:r>
              <a:rPr sz="2000" i="1" spc="-5" dirty="0">
                <a:solidFill>
                  <a:srgbClr val="FFFFFF"/>
                </a:solidFill>
                <a:latin typeface="Calibri"/>
                <a:cs typeface="Calibri"/>
              </a:rPr>
              <a:t>glimmered like two </a:t>
            </a:r>
            <a:r>
              <a:rPr sz="2000" i="1" spc="-440" dirty="0">
                <a:solidFill>
                  <a:srgbClr val="FFFFFF"/>
                </a:solidFill>
                <a:latin typeface="Calibri"/>
                <a:cs typeface="Calibri"/>
              </a:rPr>
              <a:t> </a:t>
            </a:r>
            <a:r>
              <a:rPr sz="2000" i="1" spc="-10" dirty="0">
                <a:solidFill>
                  <a:srgbClr val="FFFFFF"/>
                </a:solidFill>
                <a:latin typeface="Calibri"/>
                <a:cs typeface="Calibri"/>
              </a:rPr>
              <a:t>moons”</a:t>
            </a:r>
            <a:r>
              <a:rPr sz="2000" i="1" spc="-5" dirty="0">
                <a:solidFill>
                  <a:srgbClr val="FFFFFF"/>
                </a:solidFill>
                <a:latin typeface="Calibri"/>
                <a:cs typeface="Calibri"/>
              </a:rPr>
              <a:t> </a:t>
            </a:r>
            <a:r>
              <a:rPr sz="2000" dirty="0">
                <a:solidFill>
                  <a:srgbClr val="FFFFFF"/>
                </a:solidFill>
                <a:latin typeface="Calibri"/>
                <a:cs typeface="Calibri"/>
              </a:rPr>
              <a:t>[from</a:t>
            </a:r>
            <a:r>
              <a:rPr sz="2000" spc="5" dirty="0">
                <a:solidFill>
                  <a:srgbClr val="FFFFFF"/>
                </a:solidFill>
                <a:latin typeface="Calibri"/>
                <a:cs typeface="Calibri"/>
              </a:rPr>
              <a:t> </a:t>
            </a:r>
            <a:r>
              <a:rPr sz="2000" i="1" dirty="0">
                <a:solidFill>
                  <a:srgbClr val="FFFFFF"/>
                </a:solidFill>
                <a:latin typeface="Calibri"/>
                <a:cs typeface="Calibri"/>
              </a:rPr>
              <a:t>Fish</a:t>
            </a:r>
            <a:r>
              <a:rPr sz="2000" i="1" spc="5" dirty="0">
                <a:solidFill>
                  <a:srgbClr val="FFFFFF"/>
                </a:solidFill>
                <a:latin typeface="Calibri"/>
                <a:cs typeface="Calibri"/>
              </a:rPr>
              <a:t> </a:t>
            </a:r>
            <a:r>
              <a:rPr sz="2000" i="1" dirty="0">
                <a:solidFill>
                  <a:srgbClr val="FFFFFF"/>
                </a:solidFill>
                <a:latin typeface="Calibri"/>
                <a:cs typeface="Calibri"/>
              </a:rPr>
              <a:t>&amp;</a:t>
            </a:r>
            <a:r>
              <a:rPr sz="2000" i="1" spc="5" dirty="0">
                <a:solidFill>
                  <a:srgbClr val="FFFFFF"/>
                </a:solidFill>
                <a:latin typeface="Calibri"/>
                <a:cs typeface="Calibri"/>
              </a:rPr>
              <a:t> </a:t>
            </a:r>
            <a:r>
              <a:rPr sz="2000" i="1" spc="-10" dirty="0">
                <a:solidFill>
                  <a:srgbClr val="FFFFFF"/>
                </a:solidFill>
                <a:latin typeface="Calibri"/>
                <a:cs typeface="Calibri"/>
              </a:rPr>
              <a:t>Sphinx</a:t>
            </a:r>
            <a:r>
              <a:rPr sz="2000" spc="-10" dirty="0">
                <a:solidFill>
                  <a:srgbClr val="FFFFFF"/>
                </a:solidFill>
                <a:latin typeface="Calibri"/>
                <a:cs typeface="Calibri"/>
              </a:rPr>
              <a:t>,</a:t>
            </a:r>
            <a:r>
              <a:rPr sz="2000" spc="-5" dirty="0">
                <a:solidFill>
                  <a:srgbClr val="FFFFFF"/>
                </a:solidFill>
                <a:latin typeface="Calibri"/>
                <a:cs typeface="Calibri"/>
              </a:rPr>
              <a:t> </a:t>
            </a:r>
            <a:r>
              <a:rPr sz="2000" spc="5" dirty="0">
                <a:solidFill>
                  <a:srgbClr val="FFFFFF"/>
                </a:solidFill>
                <a:latin typeface="Calibri"/>
                <a:cs typeface="Calibri"/>
              </a:rPr>
              <a:t>by </a:t>
            </a:r>
            <a:r>
              <a:rPr sz="2000" spc="-440" dirty="0">
                <a:solidFill>
                  <a:srgbClr val="FFFFFF"/>
                </a:solidFill>
                <a:latin typeface="Calibri"/>
                <a:cs typeface="Calibri"/>
              </a:rPr>
              <a:t> </a:t>
            </a:r>
            <a:r>
              <a:rPr sz="2000" spc="-5" dirty="0">
                <a:solidFill>
                  <a:srgbClr val="FFFFFF"/>
                </a:solidFill>
                <a:latin typeface="Calibri"/>
                <a:cs typeface="Calibri"/>
              </a:rPr>
              <a:t>Rae</a:t>
            </a:r>
            <a:r>
              <a:rPr sz="2000" spc="-15" dirty="0">
                <a:solidFill>
                  <a:srgbClr val="FFFFFF"/>
                </a:solidFill>
                <a:latin typeface="Calibri"/>
                <a:cs typeface="Calibri"/>
              </a:rPr>
              <a:t> </a:t>
            </a:r>
            <a:r>
              <a:rPr sz="2000" dirty="0">
                <a:solidFill>
                  <a:srgbClr val="FFFFFF"/>
                </a:solidFill>
                <a:latin typeface="Calibri"/>
                <a:cs typeface="Calibri"/>
              </a:rPr>
              <a:t>Bridgman]</a:t>
            </a:r>
            <a:endParaRPr sz="2000">
              <a:latin typeface="Calibri"/>
              <a:cs typeface="Calibri"/>
            </a:endParaRPr>
          </a:p>
        </p:txBody>
      </p:sp>
      <p:sp>
        <p:nvSpPr>
          <p:cNvPr id="87" name="object 87"/>
          <p:cNvSpPr txBox="1"/>
          <p:nvPr/>
        </p:nvSpPr>
        <p:spPr>
          <a:xfrm>
            <a:off x="1517515" y="5819140"/>
            <a:ext cx="2910840" cy="208279"/>
          </a:xfrm>
          <a:prstGeom prst="rect">
            <a:avLst/>
          </a:prstGeom>
        </p:spPr>
        <p:txBody>
          <a:bodyPr vert="horz" wrap="square" lIns="0" tIns="12700" rIns="0" bIns="0" rtlCol="0">
            <a:spAutoFit/>
          </a:bodyPr>
          <a:lstStyle/>
          <a:p>
            <a:pPr marL="12700">
              <a:lnSpc>
                <a:spcPct val="100000"/>
              </a:lnSpc>
              <a:spcBef>
                <a:spcPts val="100"/>
              </a:spcBef>
            </a:pPr>
            <a:r>
              <a:rPr sz="1200" spc="-10" dirty="0">
                <a:solidFill>
                  <a:srgbClr val="FFFFFF"/>
                </a:solidFill>
                <a:latin typeface="Arial"/>
                <a:cs typeface="Arial"/>
              </a:rPr>
              <a:t>Illustration</a:t>
            </a:r>
            <a:r>
              <a:rPr sz="1200" spc="-5" dirty="0">
                <a:solidFill>
                  <a:srgbClr val="FFFFFF"/>
                </a:solidFill>
                <a:latin typeface="Arial"/>
                <a:cs typeface="Arial"/>
              </a:rPr>
              <a:t> of</a:t>
            </a:r>
            <a:r>
              <a:rPr sz="1200" spc="10" dirty="0">
                <a:solidFill>
                  <a:srgbClr val="FFFFFF"/>
                </a:solidFill>
                <a:latin typeface="Arial"/>
                <a:cs typeface="Arial"/>
              </a:rPr>
              <a:t> </a:t>
            </a:r>
            <a:r>
              <a:rPr sz="1200" spc="-5" dirty="0">
                <a:solidFill>
                  <a:srgbClr val="FFFFFF"/>
                </a:solidFill>
                <a:latin typeface="Arial"/>
                <a:cs typeface="Arial"/>
              </a:rPr>
              <a:t>catfish </a:t>
            </a:r>
            <a:r>
              <a:rPr sz="1200" dirty="0">
                <a:solidFill>
                  <a:srgbClr val="FFFFFF"/>
                </a:solidFill>
                <a:latin typeface="Arial"/>
                <a:cs typeface="Arial"/>
              </a:rPr>
              <a:t>©</a:t>
            </a:r>
            <a:r>
              <a:rPr sz="1200" spc="20" dirty="0">
                <a:solidFill>
                  <a:srgbClr val="FFFFFF"/>
                </a:solidFill>
                <a:latin typeface="Arial"/>
                <a:cs typeface="Arial"/>
              </a:rPr>
              <a:t> </a:t>
            </a:r>
            <a:r>
              <a:rPr sz="1200" spc="-10" dirty="0">
                <a:solidFill>
                  <a:srgbClr val="FFFFFF"/>
                </a:solidFill>
                <a:latin typeface="Arial"/>
                <a:cs typeface="Arial"/>
              </a:rPr>
              <a:t>2010</a:t>
            </a:r>
            <a:r>
              <a:rPr sz="1200" dirty="0">
                <a:solidFill>
                  <a:srgbClr val="FFFFFF"/>
                </a:solidFill>
                <a:latin typeface="Arial"/>
                <a:cs typeface="Arial"/>
              </a:rPr>
              <a:t> </a:t>
            </a:r>
            <a:r>
              <a:rPr sz="1200" spc="-10" dirty="0">
                <a:solidFill>
                  <a:srgbClr val="FFFFFF"/>
                </a:solidFill>
                <a:latin typeface="Arial"/>
                <a:cs typeface="Arial"/>
              </a:rPr>
              <a:t>Rae</a:t>
            </a:r>
            <a:r>
              <a:rPr sz="1200" spc="-5" dirty="0">
                <a:solidFill>
                  <a:srgbClr val="FFFFFF"/>
                </a:solidFill>
                <a:latin typeface="Arial"/>
                <a:cs typeface="Arial"/>
              </a:rPr>
              <a:t> </a:t>
            </a:r>
            <a:r>
              <a:rPr sz="1200" spc="-10" dirty="0">
                <a:solidFill>
                  <a:srgbClr val="FFFFFF"/>
                </a:solidFill>
                <a:latin typeface="Arial"/>
                <a:cs typeface="Arial"/>
              </a:rPr>
              <a:t>Bridgman</a:t>
            </a:r>
            <a:endParaRPr sz="1200">
              <a:latin typeface="Arial"/>
              <a:cs typeface="Arial"/>
            </a:endParaRPr>
          </a:p>
        </p:txBody>
      </p:sp>
      <p:pic>
        <p:nvPicPr>
          <p:cNvPr id="88" name="object 88"/>
          <p:cNvPicPr/>
          <p:nvPr/>
        </p:nvPicPr>
        <p:blipFill>
          <a:blip r:embed="rId75" cstate="print"/>
          <a:stretch>
            <a:fillRect/>
          </a:stretch>
        </p:blipFill>
        <p:spPr>
          <a:xfrm>
            <a:off x="0" y="1981276"/>
            <a:ext cx="4648200" cy="3809923"/>
          </a:xfrm>
          <a:prstGeom prst="rect">
            <a:avLst/>
          </a:prstGeom>
        </p:spPr>
      </p:pic>
      <p:sp>
        <p:nvSpPr>
          <p:cNvPr id="89" name="object 89"/>
          <p:cNvSpPr txBox="1"/>
          <p:nvPr/>
        </p:nvSpPr>
        <p:spPr>
          <a:xfrm>
            <a:off x="3608067" y="6400800"/>
            <a:ext cx="1901191" cy="205184"/>
          </a:xfrm>
          <a:prstGeom prst="rect">
            <a:avLst/>
          </a:prstGeom>
        </p:spPr>
        <p:txBody>
          <a:bodyPr vert="horz" wrap="square" lIns="0" tIns="0" rIns="0" bIns="0" rtlCol="0">
            <a:spAutoFit/>
          </a:bodyPr>
          <a:lstStyle/>
          <a:p>
            <a:pPr marL="12700">
              <a:lnSpc>
                <a:spcPts val="1645"/>
              </a:lnSpc>
            </a:pPr>
            <a:r>
              <a:rPr lang="en-CA" sz="1400" spc="-15" dirty="0">
                <a:solidFill>
                  <a:srgbClr val="FFFFFF"/>
                </a:solidFill>
                <a:latin typeface="Arial"/>
                <a:cs typeface="Arial"/>
              </a:rPr>
              <a:t>www.raebridgman.com</a:t>
            </a:r>
            <a:endParaRPr sz="1400" dirty="0">
              <a:latin typeface="Arial"/>
              <a:cs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81000" y="4876812"/>
            <a:ext cx="2743187" cy="1408099"/>
          </a:xfrm>
          <a:prstGeom prst="rect">
            <a:avLst/>
          </a:prstGeom>
        </p:spPr>
      </p:pic>
      <p:pic>
        <p:nvPicPr>
          <p:cNvPr id="3" name="object 3"/>
          <p:cNvPicPr/>
          <p:nvPr/>
        </p:nvPicPr>
        <p:blipFill>
          <a:blip r:embed="rId3" cstate="print"/>
          <a:stretch>
            <a:fillRect/>
          </a:stretch>
        </p:blipFill>
        <p:spPr>
          <a:xfrm>
            <a:off x="6400799" y="4572000"/>
            <a:ext cx="2438400" cy="1790700"/>
          </a:xfrm>
          <a:prstGeom prst="rect">
            <a:avLst/>
          </a:prstGeom>
        </p:spPr>
      </p:pic>
      <p:pic>
        <p:nvPicPr>
          <p:cNvPr id="4" name="object 4"/>
          <p:cNvPicPr/>
          <p:nvPr/>
        </p:nvPicPr>
        <p:blipFill>
          <a:blip r:embed="rId4" cstate="print"/>
          <a:stretch>
            <a:fillRect/>
          </a:stretch>
        </p:blipFill>
        <p:spPr>
          <a:xfrm>
            <a:off x="5715063" y="304850"/>
            <a:ext cx="3047936" cy="950862"/>
          </a:xfrm>
          <a:prstGeom prst="rect">
            <a:avLst/>
          </a:prstGeom>
        </p:spPr>
      </p:pic>
      <p:pic>
        <p:nvPicPr>
          <p:cNvPr id="5" name="object 5"/>
          <p:cNvPicPr/>
          <p:nvPr/>
        </p:nvPicPr>
        <p:blipFill>
          <a:blip r:embed="rId5" cstate="print"/>
          <a:stretch>
            <a:fillRect/>
          </a:stretch>
        </p:blipFill>
        <p:spPr>
          <a:xfrm>
            <a:off x="2819463" y="1981200"/>
            <a:ext cx="2035111" cy="2538387"/>
          </a:xfrm>
          <a:prstGeom prst="rect">
            <a:avLst/>
          </a:prstGeom>
        </p:spPr>
      </p:pic>
      <p:pic>
        <p:nvPicPr>
          <p:cNvPr id="6" name="object 6"/>
          <p:cNvPicPr/>
          <p:nvPr/>
        </p:nvPicPr>
        <p:blipFill>
          <a:blip r:embed="rId6" cstate="print"/>
          <a:stretch>
            <a:fillRect/>
          </a:stretch>
        </p:blipFill>
        <p:spPr>
          <a:xfrm>
            <a:off x="457200" y="304876"/>
            <a:ext cx="3352749" cy="1187373"/>
          </a:xfrm>
          <a:prstGeom prst="rect">
            <a:avLst/>
          </a:prstGeom>
        </p:spPr>
      </p:pic>
      <p:sp>
        <p:nvSpPr>
          <p:cNvPr id="7" name="object 7"/>
          <p:cNvSpPr txBox="1"/>
          <p:nvPr/>
        </p:nvSpPr>
        <p:spPr>
          <a:xfrm>
            <a:off x="310546" y="1475740"/>
            <a:ext cx="2959100" cy="574040"/>
          </a:xfrm>
          <a:prstGeom prst="rect">
            <a:avLst/>
          </a:prstGeom>
        </p:spPr>
        <p:txBody>
          <a:bodyPr vert="horz" wrap="square" lIns="0" tIns="12700" rIns="0" bIns="0" rtlCol="0">
            <a:spAutoFit/>
          </a:bodyPr>
          <a:lstStyle/>
          <a:p>
            <a:pPr marL="1010919" marR="5080" indent="-998855">
              <a:lnSpc>
                <a:spcPct val="100000"/>
              </a:lnSpc>
              <a:spcBef>
                <a:spcPts val="100"/>
              </a:spcBef>
            </a:pPr>
            <a:r>
              <a:rPr sz="1800" spc="-30" dirty="0">
                <a:solidFill>
                  <a:srgbClr val="FFFFFF"/>
                </a:solidFill>
                <a:latin typeface="Arial"/>
                <a:cs typeface="Arial"/>
              </a:rPr>
              <a:t>Tadpole</a:t>
            </a:r>
            <a:r>
              <a:rPr sz="1800" spc="-60" dirty="0">
                <a:solidFill>
                  <a:srgbClr val="FFFFFF"/>
                </a:solidFill>
                <a:latin typeface="Arial"/>
                <a:cs typeface="Arial"/>
              </a:rPr>
              <a:t> </a:t>
            </a:r>
            <a:r>
              <a:rPr sz="1800" dirty="0">
                <a:solidFill>
                  <a:srgbClr val="FFFFFF"/>
                </a:solidFill>
                <a:latin typeface="Arial"/>
                <a:cs typeface="Arial"/>
              </a:rPr>
              <a:t>madtom,</a:t>
            </a:r>
            <a:r>
              <a:rPr sz="1800" spc="-75" dirty="0">
                <a:solidFill>
                  <a:srgbClr val="FFFFFF"/>
                </a:solidFill>
                <a:latin typeface="Arial"/>
                <a:cs typeface="Arial"/>
              </a:rPr>
              <a:t> </a:t>
            </a:r>
            <a:r>
              <a:rPr sz="1800" dirty="0">
                <a:solidFill>
                  <a:srgbClr val="FFFFFF"/>
                </a:solidFill>
                <a:latin typeface="Arial"/>
                <a:cs typeface="Arial"/>
              </a:rPr>
              <a:t>venomous, </a:t>
            </a:r>
            <a:r>
              <a:rPr sz="1800" spc="-484" dirty="0">
                <a:solidFill>
                  <a:srgbClr val="FFFFFF"/>
                </a:solidFill>
                <a:latin typeface="Arial"/>
                <a:cs typeface="Arial"/>
              </a:rPr>
              <a:t> </a:t>
            </a:r>
            <a:r>
              <a:rPr sz="1800" spc="-5" dirty="0">
                <a:solidFill>
                  <a:srgbClr val="FFFFFF"/>
                </a:solidFill>
                <a:latin typeface="Arial"/>
                <a:cs typeface="Arial"/>
              </a:rPr>
              <a:t>Manitoba</a:t>
            </a:r>
            <a:endParaRPr sz="1800">
              <a:latin typeface="Arial"/>
              <a:cs typeface="Arial"/>
            </a:endParaRPr>
          </a:p>
        </p:txBody>
      </p:sp>
      <p:sp>
        <p:nvSpPr>
          <p:cNvPr id="8" name="object 8"/>
          <p:cNvSpPr txBox="1">
            <a:spLocks noGrp="1"/>
          </p:cNvSpPr>
          <p:nvPr>
            <p:ph type="title"/>
          </p:nvPr>
        </p:nvSpPr>
        <p:spPr>
          <a:xfrm>
            <a:off x="5576119" y="1247140"/>
            <a:ext cx="3023235" cy="574040"/>
          </a:xfrm>
          <a:prstGeom prst="rect">
            <a:avLst/>
          </a:prstGeom>
        </p:spPr>
        <p:txBody>
          <a:bodyPr vert="horz" wrap="square" lIns="0" tIns="12700" rIns="0" bIns="0" rtlCol="0">
            <a:spAutoFit/>
          </a:bodyPr>
          <a:lstStyle/>
          <a:p>
            <a:pPr marL="88265" marR="5080" indent="-76200">
              <a:lnSpc>
                <a:spcPct val="100000"/>
              </a:lnSpc>
              <a:spcBef>
                <a:spcPts val="100"/>
              </a:spcBef>
            </a:pPr>
            <a:r>
              <a:rPr sz="1800" spc="-5" dirty="0">
                <a:latin typeface="Arial"/>
                <a:cs typeface="Arial"/>
              </a:rPr>
              <a:t>Striped</a:t>
            </a:r>
            <a:r>
              <a:rPr sz="1800" spc="-40" dirty="0">
                <a:latin typeface="Arial"/>
                <a:cs typeface="Arial"/>
              </a:rPr>
              <a:t> </a:t>
            </a:r>
            <a:r>
              <a:rPr sz="1800" spc="-5" dirty="0">
                <a:latin typeface="Arial"/>
                <a:cs typeface="Arial"/>
              </a:rPr>
              <a:t>eel</a:t>
            </a:r>
            <a:r>
              <a:rPr sz="1800" spc="-10" dirty="0">
                <a:latin typeface="Arial"/>
                <a:cs typeface="Arial"/>
              </a:rPr>
              <a:t> </a:t>
            </a:r>
            <a:r>
              <a:rPr sz="1800" dirty="0">
                <a:latin typeface="Arial"/>
                <a:cs typeface="Arial"/>
              </a:rPr>
              <a:t>catfish,</a:t>
            </a:r>
            <a:r>
              <a:rPr sz="1800" spc="-35" dirty="0">
                <a:latin typeface="Arial"/>
                <a:cs typeface="Arial"/>
              </a:rPr>
              <a:t> </a:t>
            </a:r>
            <a:r>
              <a:rPr sz="1800" dirty="0">
                <a:latin typeface="Arial"/>
                <a:cs typeface="Arial"/>
              </a:rPr>
              <a:t>venomous </a:t>
            </a:r>
            <a:r>
              <a:rPr sz="1800" spc="-484" dirty="0">
                <a:latin typeface="Arial"/>
                <a:cs typeface="Arial"/>
              </a:rPr>
              <a:t> </a:t>
            </a:r>
            <a:r>
              <a:rPr sz="1800" spc="-5" dirty="0">
                <a:latin typeface="Arial"/>
                <a:cs typeface="Arial"/>
              </a:rPr>
              <a:t>(lethal),</a:t>
            </a:r>
            <a:r>
              <a:rPr sz="1800" spc="-35" dirty="0">
                <a:latin typeface="Arial"/>
                <a:cs typeface="Arial"/>
              </a:rPr>
              <a:t> </a:t>
            </a:r>
            <a:r>
              <a:rPr sz="1800" dirty="0">
                <a:latin typeface="Arial"/>
                <a:cs typeface="Arial"/>
              </a:rPr>
              <a:t>marine,</a:t>
            </a:r>
            <a:r>
              <a:rPr sz="1800" spc="-35" dirty="0">
                <a:latin typeface="Arial"/>
                <a:cs typeface="Arial"/>
              </a:rPr>
              <a:t> </a:t>
            </a:r>
            <a:r>
              <a:rPr sz="1800" dirty="0">
                <a:latin typeface="Arial"/>
                <a:cs typeface="Arial"/>
              </a:rPr>
              <a:t>Indo-Pacific</a:t>
            </a:r>
            <a:endParaRPr sz="1800">
              <a:latin typeface="Arial"/>
              <a:cs typeface="Arial"/>
            </a:endParaRPr>
          </a:p>
        </p:txBody>
      </p:sp>
      <p:sp>
        <p:nvSpPr>
          <p:cNvPr id="9" name="object 9"/>
          <p:cNvSpPr txBox="1"/>
          <p:nvPr/>
        </p:nvSpPr>
        <p:spPr>
          <a:xfrm>
            <a:off x="3386588" y="5057216"/>
            <a:ext cx="2753995" cy="848360"/>
          </a:xfrm>
          <a:prstGeom prst="rect">
            <a:avLst/>
          </a:prstGeom>
        </p:spPr>
        <p:txBody>
          <a:bodyPr vert="horz" wrap="square" lIns="0" tIns="12700" rIns="0" bIns="0" rtlCol="0">
            <a:spAutoFit/>
          </a:bodyPr>
          <a:lstStyle/>
          <a:p>
            <a:pPr marL="12700" marR="5080" algn="ctr">
              <a:lnSpc>
                <a:spcPct val="100000"/>
              </a:lnSpc>
              <a:spcBef>
                <a:spcPts val="100"/>
              </a:spcBef>
            </a:pPr>
            <a:r>
              <a:rPr sz="1800" spc="-5" dirty="0">
                <a:solidFill>
                  <a:srgbClr val="FFFFFF"/>
                </a:solidFill>
                <a:latin typeface="Arial"/>
                <a:cs typeface="Arial"/>
              </a:rPr>
              <a:t>Candiru,</a:t>
            </a:r>
            <a:r>
              <a:rPr sz="1800" spc="-25" dirty="0">
                <a:solidFill>
                  <a:srgbClr val="FFFFFF"/>
                </a:solidFill>
                <a:latin typeface="Arial"/>
                <a:cs typeface="Arial"/>
              </a:rPr>
              <a:t> </a:t>
            </a:r>
            <a:r>
              <a:rPr sz="1800" spc="-5" dirty="0">
                <a:solidFill>
                  <a:srgbClr val="FFFFFF"/>
                </a:solidFill>
                <a:latin typeface="Arial"/>
                <a:cs typeface="Arial"/>
              </a:rPr>
              <a:t>parasitic,</a:t>
            </a:r>
            <a:r>
              <a:rPr sz="1800" spc="-105" dirty="0">
                <a:solidFill>
                  <a:srgbClr val="FFFFFF"/>
                </a:solidFill>
                <a:latin typeface="Arial"/>
                <a:cs typeface="Arial"/>
              </a:rPr>
              <a:t> </a:t>
            </a:r>
            <a:r>
              <a:rPr sz="1800" spc="-5" dirty="0">
                <a:solidFill>
                  <a:srgbClr val="FFFFFF"/>
                </a:solidFill>
                <a:latin typeface="Arial"/>
                <a:cs typeface="Arial"/>
              </a:rPr>
              <a:t>Amazon </a:t>
            </a:r>
            <a:r>
              <a:rPr sz="1800" spc="-484" dirty="0">
                <a:solidFill>
                  <a:srgbClr val="FFFFFF"/>
                </a:solidFill>
                <a:latin typeface="Arial"/>
                <a:cs typeface="Arial"/>
              </a:rPr>
              <a:t> </a:t>
            </a:r>
            <a:r>
              <a:rPr sz="1800" dirty="0">
                <a:solidFill>
                  <a:srgbClr val="FFFFFF"/>
                </a:solidFill>
                <a:latin typeface="Arial"/>
                <a:cs typeface="Arial"/>
              </a:rPr>
              <a:t>&amp; </a:t>
            </a:r>
            <a:r>
              <a:rPr sz="1800" spc="-5" dirty="0">
                <a:solidFill>
                  <a:srgbClr val="FFFFFF"/>
                </a:solidFill>
                <a:latin typeface="Arial"/>
                <a:cs typeface="Arial"/>
              </a:rPr>
              <a:t>Orinoco basins, South </a:t>
            </a:r>
            <a:r>
              <a:rPr sz="1800" dirty="0">
                <a:solidFill>
                  <a:srgbClr val="FFFFFF"/>
                </a:solidFill>
                <a:latin typeface="Arial"/>
                <a:cs typeface="Arial"/>
              </a:rPr>
              <a:t> America</a:t>
            </a:r>
            <a:endParaRPr sz="1800">
              <a:latin typeface="Arial"/>
              <a:cs typeface="Arial"/>
            </a:endParaRPr>
          </a:p>
        </p:txBody>
      </p:sp>
      <p:sp>
        <p:nvSpPr>
          <p:cNvPr id="10" name="object 10"/>
          <p:cNvSpPr txBox="1"/>
          <p:nvPr/>
        </p:nvSpPr>
        <p:spPr>
          <a:xfrm>
            <a:off x="5385466" y="2771216"/>
            <a:ext cx="1879600" cy="848360"/>
          </a:xfrm>
          <a:prstGeom prst="rect">
            <a:avLst/>
          </a:prstGeom>
        </p:spPr>
        <p:txBody>
          <a:bodyPr vert="horz" wrap="square" lIns="0" tIns="12700" rIns="0" bIns="0" rtlCol="0">
            <a:spAutoFit/>
          </a:bodyPr>
          <a:lstStyle/>
          <a:p>
            <a:pPr marL="12700" marR="5080" indent="-2540" algn="ctr">
              <a:lnSpc>
                <a:spcPct val="100000"/>
              </a:lnSpc>
              <a:spcBef>
                <a:spcPts val="100"/>
              </a:spcBef>
            </a:pPr>
            <a:r>
              <a:rPr sz="1800" spc="-5" dirty="0">
                <a:solidFill>
                  <a:srgbClr val="FFFFFF"/>
                </a:solidFill>
                <a:latin typeface="Arial"/>
                <a:cs typeface="Arial"/>
              </a:rPr>
              <a:t>Electric </a:t>
            </a:r>
            <a:r>
              <a:rPr sz="1800" dirty="0">
                <a:solidFill>
                  <a:srgbClr val="FFFFFF"/>
                </a:solidFill>
                <a:latin typeface="Arial"/>
                <a:cs typeface="Arial"/>
              </a:rPr>
              <a:t>catfish, </a:t>
            </a:r>
            <a:r>
              <a:rPr sz="1800" spc="5" dirty="0">
                <a:solidFill>
                  <a:srgbClr val="FFFFFF"/>
                </a:solidFill>
                <a:latin typeface="Arial"/>
                <a:cs typeface="Arial"/>
              </a:rPr>
              <a:t> </a:t>
            </a:r>
            <a:r>
              <a:rPr sz="1800" spc="-5" dirty="0">
                <a:solidFill>
                  <a:srgbClr val="FFFFFF"/>
                </a:solidFill>
                <a:latin typeface="Arial"/>
                <a:cs typeface="Arial"/>
              </a:rPr>
              <a:t>electrogenic,</a:t>
            </a:r>
            <a:r>
              <a:rPr sz="1800" spc="-60" dirty="0">
                <a:solidFill>
                  <a:srgbClr val="FFFFFF"/>
                </a:solidFill>
                <a:latin typeface="Arial"/>
                <a:cs typeface="Arial"/>
              </a:rPr>
              <a:t> </a:t>
            </a:r>
            <a:r>
              <a:rPr sz="1800" dirty="0">
                <a:solidFill>
                  <a:srgbClr val="FFFFFF"/>
                </a:solidFill>
                <a:latin typeface="Arial"/>
                <a:cs typeface="Arial"/>
              </a:rPr>
              <a:t>most </a:t>
            </a:r>
            <a:r>
              <a:rPr sz="1800" spc="-484" dirty="0">
                <a:solidFill>
                  <a:srgbClr val="FFFFFF"/>
                </a:solidFill>
                <a:latin typeface="Arial"/>
                <a:cs typeface="Arial"/>
              </a:rPr>
              <a:t> </a:t>
            </a:r>
            <a:r>
              <a:rPr sz="1800" dirty="0">
                <a:solidFill>
                  <a:srgbClr val="FFFFFF"/>
                </a:solidFill>
                <a:latin typeface="Arial"/>
                <a:cs typeface="Arial"/>
              </a:rPr>
              <a:t>of</a:t>
            </a:r>
            <a:r>
              <a:rPr sz="1800" spc="-35" dirty="0">
                <a:solidFill>
                  <a:srgbClr val="FFFFFF"/>
                </a:solidFill>
                <a:latin typeface="Arial"/>
                <a:cs typeface="Arial"/>
              </a:rPr>
              <a:t> </a:t>
            </a:r>
            <a:r>
              <a:rPr sz="1800" spc="-5" dirty="0">
                <a:solidFill>
                  <a:srgbClr val="FFFFFF"/>
                </a:solidFill>
                <a:latin typeface="Arial"/>
                <a:cs typeface="Arial"/>
              </a:rPr>
              <a:t>tropical</a:t>
            </a:r>
            <a:r>
              <a:rPr sz="1800" spc="-114" dirty="0">
                <a:solidFill>
                  <a:srgbClr val="FFFFFF"/>
                </a:solidFill>
                <a:latin typeface="Arial"/>
                <a:cs typeface="Arial"/>
              </a:rPr>
              <a:t> </a:t>
            </a:r>
            <a:r>
              <a:rPr sz="1800" dirty="0">
                <a:solidFill>
                  <a:srgbClr val="FFFFFF"/>
                </a:solidFill>
                <a:latin typeface="Arial"/>
                <a:cs typeface="Arial"/>
              </a:rPr>
              <a:t>Africa</a:t>
            </a:r>
            <a:endParaRPr sz="1800">
              <a:latin typeface="Arial"/>
              <a:cs typeface="Arial"/>
            </a:endParaRPr>
          </a:p>
        </p:txBody>
      </p:sp>
      <p:grpSp>
        <p:nvGrpSpPr>
          <p:cNvPr id="11" name="object 11"/>
          <p:cNvGrpSpPr/>
          <p:nvPr/>
        </p:nvGrpSpPr>
        <p:grpSpPr>
          <a:xfrm>
            <a:off x="2209803" y="5376928"/>
            <a:ext cx="1225550" cy="116205"/>
            <a:chOff x="2209803" y="5376928"/>
            <a:chExt cx="1225550" cy="116205"/>
          </a:xfrm>
        </p:grpSpPr>
        <p:sp>
          <p:nvSpPr>
            <p:cNvPr id="12" name="object 12"/>
            <p:cNvSpPr/>
            <p:nvPr/>
          </p:nvSpPr>
          <p:spPr>
            <a:xfrm>
              <a:off x="2273173" y="5414162"/>
              <a:ext cx="1156335" cy="72390"/>
            </a:xfrm>
            <a:custGeom>
              <a:avLst/>
              <a:gdLst/>
              <a:ahLst/>
              <a:cxnLst/>
              <a:rect l="l" t="t" r="r" b="b"/>
              <a:pathLst>
                <a:path w="1156335" h="72389">
                  <a:moveTo>
                    <a:pt x="1155827" y="72237"/>
                  </a:moveTo>
                  <a:lnTo>
                    <a:pt x="0" y="0"/>
                  </a:lnTo>
                </a:path>
              </a:pathLst>
            </a:custGeom>
            <a:ln w="12700">
              <a:solidFill>
                <a:srgbClr val="FFFFFF"/>
              </a:solidFill>
            </a:ln>
          </p:spPr>
          <p:txBody>
            <a:bodyPr wrap="square" lIns="0" tIns="0" rIns="0" bIns="0" rtlCol="0"/>
            <a:lstStyle/>
            <a:p>
              <a:endParaRPr/>
            </a:p>
          </p:txBody>
        </p:sp>
        <p:sp>
          <p:nvSpPr>
            <p:cNvPr id="13" name="object 13"/>
            <p:cNvSpPr/>
            <p:nvPr/>
          </p:nvSpPr>
          <p:spPr>
            <a:xfrm>
              <a:off x="2209803" y="5376928"/>
              <a:ext cx="78740" cy="76200"/>
            </a:xfrm>
            <a:custGeom>
              <a:avLst/>
              <a:gdLst/>
              <a:ahLst/>
              <a:cxnLst/>
              <a:rect l="l" t="t" r="r" b="b"/>
              <a:pathLst>
                <a:path w="78739" h="76200">
                  <a:moveTo>
                    <a:pt x="78422" y="0"/>
                  </a:moveTo>
                  <a:lnTo>
                    <a:pt x="0" y="33273"/>
                  </a:lnTo>
                  <a:lnTo>
                    <a:pt x="73672" y="76047"/>
                  </a:lnTo>
                  <a:lnTo>
                    <a:pt x="78422" y="0"/>
                  </a:lnTo>
                  <a:close/>
                </a:path>
              </a:pathLst>
            </a:custGeom>
            <a:solidFill>
              <a:srgbClr val="FFFFFF"/>
            </a:solidFill>
          </p:spPr>
          <p:txBody>
            <a:bodyPr wrap="square" lIns="0" tIns="0" rIns="0" bIns="0" rtlCol="0"/>
            <a:lstStyle/>
            <a:p>
              <a:endParaRPr/>
            </a:p>
          </p:txBody>
        </p:sp>
      </p:grpSp>
      <p:grpSp>
        <p:nvGrpSpPr>
          <p:cNvPr id="14" name="object 14"/>
          <p:cNvGrpSpPr/>
          <p:nvPr/>
        </p:nvGrpSpPr>
        <p:grpSpPr>
          <a:xfrm>
            <a:off x="6089650" y="5556250"/>
            <a:ext cx="1225550" cy="473075"/>
            <a:chOff x="6089650" y="5556250"/>
            <a:chExt cx="1225550" cy="473075"/>
          </a:xfrm>
        </p:grpSpPr>
        <p:sp>
          <p:nvSpPr>
            <p:cNvPr id="15" name="object 15"/>
            <p:cNvSpPr/>
            <p:nvPr/>
          </p:nvSpPr>
          <p:spPr>
            <a:xfrm>
              <a:off x="6096000" y="5562600"/>
              <a:ext cx="1160145" cy="434975"/>
            </a:xfrm>
            <a:custGeom>
              <a:avLst/>
              <a:gdLst/>
              <a:ahLst/>
              <a:cxnLst/>
              <a:rect l="l" t="t" r="r" b="b"/>
              <a:pathLst>
                <a:path w="1160145" h="434975">
                  <a:moveTo>
                    <a:pt x="0" y="0"/>
                  </a:moveTo>
                  <a:lnTo>
                    <a:pt x="1159738" y="434898"/>
                  </a:lnTo>
                </a:path>
              </a:pathLst>
            </a:custGeom>
            <a:ln w="12700">
              <a:solidFill>
                <a:srgbClr val="FFFFFF"/>
              </a:solidFill>
            </a:ln>
          </p:spPr>
          <p:txBody>
            <a:bodyPr wrap="square" lIns="0" tIns="0" rIns="0" bIns="0" rtlCol="0"/>
            <a:lstStyle/>
            <a:p>
              <a:endParaRPr/>
            </a:p>
          </p:txBody>
        </p:sp>
        <p:sp>
          <p:nvSpPr>
            <p:cNvPr id="16" name="object 16"/>
            <p:cNvSpPr/>
            <p:nvPr/>
          </p:nvSpPr>
          <p:spPr>
            <a:xfrm>
              <a:off x="7230473" y="5957368"/>
              <a:ext cx="85090" cy="71755"/>
            </a:xfrm>
            <a:custGeom>
              <a:avLst/>
              <a:gdLst/>
              <a:ahLst/>
              <a:cxnLst/>
              <a:rect l="l" t="t" r="r" b="b"/>
              <a:pathLst>
                <a:path w="85090" h="71754">
                  <a:moveTo>
                    <a:pt x="26758" y="0"/>
                  </a:moveTo>
                  <a:lnTo>
                    <a:pt x="0" y="71348"/>
                  </a:lnTo>
                  <a:lnTo>
                    <a:pt x="84721" y="62433"/>
                  </a:lnTo>
                  <a:lnTo>
                    <a:pt x="26758" y="0"/>
                  </a:lnTo>
                  <a:close/>
                </a:path>
              </a:pathLst>
            </a:custGeom>
            <a:solidFill>
              <a:srgbClr val="FFFFFF"/>
            </a:solidFill>
          </p:spPr>
          <p:txBody>
            <a:bodyPr wrap="square" lIns="0" tIns="0" rIns="0" bIns="0" rtlCol="0"/>
            <a:lstStyle/>
            <a:p>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815EC1-2E85-4094-B743-B1D90CCD0C09}"/>
              </a:ext>
            </a:extLst>
          </p:cNvPr>
          <p:cNvSpPr>
            <a:spLocks noGrp="1"/>
          </p:cNvSpPr>
          <p:nvPr>
            <p:ph type="title"/>
          </p:nvPr>
        </p:nvSpPr>
        <p:spPr/>
        <p:txBody>
          <a:bodyPr/>
          <a:lstStyle/>
          <a:p>
            <a:r>
              <a:rPr lang="en-CA" dirty="0"/>
              <a:t>Acknowledgements</a:t>
            </a:r>
          </a:p>
        </p:txBody>
      </p:sp>
      <p:sp>
        <p:nvSpPr>
          <p:cNvPr id="3" name="Text Placeholder 2">
            <a:extLst>
              <a:ext uri="{FF2B5EF4-FFF2-40B4-BE49-F238E27FC236}">
                <a16:creationId xmlns:a16="http://schemas.microsoft.com/office/drawing/2014/main" id="{40C7008D-0227-453F-9124-DCE79EAA0488}"/>
              </a:ext>
            </a:extLst>
          </p:cNvPr>
          <p:cNvSpPr>
            <a:spLocks noGrp="1"/>
          </p:cNvSpPr>
          <p:nvPr>
            <p:ph type="body" idx="1"/>
          </p:nvPr>
        </p:nvSpPr>
        <p:spPr>
          <a:xfrm>
            <a:off x="861726" y="1981200"/>
            <a:ext cx="7420546" cy="3103414"/>
          </a:xfrm>
        </p:spPr>
        <p:txBody>
          <a:bodyPr/>
          <a:lstStyle/>
          <a:p>
            <a:pPr marL="12700" marR="5080" algn="just">
              <a:lnSpc>
                <a:spcPct val="100000"/>
              </a:lnSpc>
              <a:spcBef>
                <a:spcPts val="100"/>
              </a:spcBef>
            </a:pPr>
            <a:r>
              <a:rPr lang="en-US" sz="2000" spc="-5" dirty="0">
                <a:solidFill>
                  <a:srgbClr val="FFFFFF"/>
                </a:solidFill>
                <a:latin typeface="Tahoma"/>
                <a:cs typeface="Tahoma"/>
              </a:rPr>
              <a:t>My</a:t>
            </a:r>
            <a:r>
              <a:rPr lang="en-US" sz="2000" spc="-10" dirty="0">
                <a:solidFill>
                  <a:srgbClr val="FFFFFF"/>
                </a:solidFill>
                <a:latin typeface="Tahoma"/>
                <a:cs typeface="Tahoma"/>
              </a:rPr>
              <a:t> </a:t>
            </a:r>
            <a:r>
              <a:rPr lang="en-US" sz="2000" spc="-5" dirty="0">
                <a:solidFill>
                  <a:srgbClr val="FFFFFF"/>
                </a:solidFill>
                <a:latin typeface="Tahoma"/>
                <a:cs typeface="Tahoma"/>
              </a:rPr>
              <a:t>thanks to</a:t>
            </a:r>
            <a:r>
              <a:rPr lang="en-US" sz="2000" spc="5" dirty="0">
                <a:solidFill>
                  <a:srgbClr val="FFFFFF"/>
                </a:solidFill>
                <a:latin typeface="Tahoma"/>
                <a:cs typeface="Tahoma"/>
              </a:rPr>
              <a:t> </a:t>
            </a:r>
            <a:r>
              <a:rPr lang="en-US" sz="2000" spc="-5" dirty="0">
                <a:solidFill>
                  <a:srgbClr val="FFFFFF"/>
                </a:solidFill>
                <a:latin typeface="Tahoma"/>
                <a:cs typeface="Tahoma"/>
              </a:rPr>
              <a:t>Ken</a:t>
            </a:r>
            <a:r>
              <a:rPr lang="en-US" sz="2000" spc="-10" dirty="0">
                <a:solidFill>
                  <a:srgbClr val="FFFFFF"/>
                </a:solidFill>
                <a:latin typeface="Tahoma"/>
                <a:cs typeface="Tahoma"/>
              </a:rPr>
              <a:t> </a:t>
            </a:r>
            <a:r>
              <a:rPr lang="en-US" sz="2000" spc="-5" dirty="0">
                <a:solidFill>
                  <a:srgbClr val="FFFFFF"/>
                </a:solidFill>
                <a:latin typeface="Tahoma"/>
                <a:cs typeface="Tahoma"/>
              </a:rPr>
              <a:t>Stewart</a:t>
            </a:r>
            <a:r>
              <a:rPr lang="en-US" sz="2000" spc="5" dirty="0">
                <a:solidFill>
                  <a:srgbClr val="FFFFFF"/>
                </a:solidFill>
                <a:latin typeface="Tahoma"/>
                <a:cs typeface="Tahoma"/>
              </a:rPr>
              <a:t> </a:t>
            </a:r>
            <a:r>
              <a:rPr lang="en-US" sz="2000" spc="-5" dirty="0">
                <a:solidFill>
                  <a:srgbClr val="FFFFFF"/>
                </a:solidFill>
                <a:latin typeface="Tahoma"/>
                <a:cs typeface="Tahoma"/>
              </a:rPr>
              <a:t>for</a:t>
            </a:r>
            <a:r>
              <a:rPr lang="en-US" sz="2000" spc="5" dirty="0">
                <a:solidFill>
                  <a:srgbClr val="FFFFFF"/>
                </a:solidFill>
                <a:latin typeface="Tahoma"/>
                <a:cs typeface="Tahoma"/>
              </a:rPr>
              <a:t> </a:t>
            </a:r>
            <a:r>
              <a:rPr lang="en-US" sz="2000" spc="-5" dirty="0">
                <a:solidFill>
                  <a:srgbClr val="FFFFFF"/>
                </a:solidFill>
                <a:latin typeface="Tahoma"/>
                <a:cs typeface="Tahoma"/>
              </a:rPr>
              <a:t>having</a:t>
            </a:r>
            <a:r>
              <a:rPr lang="en-US" sz="2000" dirty="0">
                <a:solidFill>
                  <a:srgbClr val="FFFFFF"/>
                </a:solidFill>
                <a:latin typeface="Tahoma"/>
                <a:cs typeface="Tahoma"/>
              </a:rPr>
              <a:t> </a:t>
            </a:r>
            <a:r>
              <a:rPr lang="en-US" sz="2000" spc="-5" dirty="0">
                <a:solidFill>
                  <a:srgbClr val="FFFFFF"/>
                </a:solidFill>
                <a:latin typeface="Tahoma"/>
                <a:cs typeface="Tahoma"/>
              </a:rPr>
              <a:t>granted</a:t>
            </a:r>
            <a:r>
              <a:rPr lang="en-US" sz="2000" spc="5" dirty="0">
                <a:solidFill>
                  <a:srgbClr val="FFFFFF"/>
                </a:solidFill>
                <a:latin typeface="Tahoma"/>
                <a:cs typeface="Tahoma"/>
              </a:rPr>
              <a:t> </a:t>
            </a:r>
            <a:r>
              <a:rPr lang="en-US" sz="2000" spc="-5" dirty="0">
                <a:solidFill>
                  <a:srgbClr val="FFFFFF"/>
                </a:solidFill>
                <a:latin typeface="Tahoma"/>
                <a:cs typeface="Tahoma"/>
              </a:rPr>
              <a:t>permission</a:t>
            </a:r>
            <a:r>
              <a:rPr lang="en-US" sz="2000" spc="10" dirty="0">
                <a:solidFill>
                  <a:srgbClr val="FFFFFF"/>
                </a:solidFill>
                <a:latin typeface="Tahoma"/>
                <a:cs typeface="Tahoma"/>
              </a:rPr>
              <a:t> </a:t>
            </a:r>
            <a:r>
              <a:rPr lang="en-US" sz="2000" spc="-10" dirty="0">
                <a:solidFill>
                  <a:srgbClr val="FFFFFF"/>
                </a:solidFill>
                <a:latin typeface="Tahoma"/>
                <a:cs typeface="Tahoma"/>
              </a:rPr>
              <a:t>to </a:t>
            </a:r>
            <a:r>
              <a:rPr lang="en-US" sz="2000" spc="-735" dirty="0">
                <a:solidFill>
                  <a:srgbClr val="FFFFFF"/>
                </a:solidFill>
                <a:latin typeface="Tahoma"/>
                <a:cs typeface="Tahoma"/>
              </a:rPr>
              <a:t> </a:t>
            </a:r>
            <a:r>
              <a:rPr lang="en-US" sz="2000" dirty="0">
                <a:solidFill>
                  <a:srgbClr val="FFFFFF"/>
                </a:solidFill>
                <a:latin typeface="Tahoma"/>
                <a:cs typeface="Tahoma"/>
              </a:rPr>
              <a:t>use</a:t>
            </a:r>
            <a:r>
              <a:rPr lang="en-US" sz="2000" spc="-40" dirty="0">
                <a:solidFill>
                  <a:srgbClr val="FFFFFF"/>
                </a:solidFill>
                <a:latin typeface="Tahoma"/>
                <a:cs typeface="Tahoma"/>
              </a:rPr>
              <a:t> </a:t>
            </a:r>
            <a:r>
              <a:rPr lang="en-US" sz="2000" spc="-5" dirty="0">
                <a:solidFill>
                  <a:srgbClr val="FFFFFF"/>
                </a:solidFill>
                <a:latin typeface="Tahoma"/>
                <a:cs typeface="Tahoma"/>
              </a:rPr>
              <a:t>material</a:t>
            </a:r>
            <a:r>
              <a:rPr lang="en-US" sz="2000" spc="20" dirty="0">
                <a:solidFill>
                  <a:srgbClr val="FFFFFF"/>
                </a:solidFill>
                <a:latin typeface="Tahoma"/>
                <a:cs typeface="Tahoma"/>
              </a:rPr>
              <a:t> </a:t>
            </a:r>
            <a:r>
              <a:rPr lang="en-US" sz="2000" spc="-5" dirty="0">
                <a:solidFill>
                  <a:srgbClr val="FFFFFF"/>
                </a:solidFill>
                <a:latin typeface="Tahoma"/>
                <a:cs typeface="Tahoma"/>
              </a:rPr>
              <a:t>he</a:t>
            </a:r>
            <a:r>
              <a:rPr lang="en-US" sz="2000" spc="-15" dirty="0">
                <a:solidFill>
                  <a:srgbClr val="FFFFFF"/>
                </a:solidFill>
                <a:latin typeface="Tahoma"/>
                <a:cs typeface="Tahoma"/>
              </a:rPr>
              <a:t> </a:t>
            </a:r>
            <a:r>
              <a:rPr lang="en-US" sz="2000" spc="-10" dirty="0">
                <a:solidFill>
                  <a:srgbClr val="FFFFFF"/>
                </a:solidFill>
                <a:latin typeface="Tahoma"/>
                <a:cs typeface="Tahoma"/>
              </a:rPr>
              <a:t>collected</a:t>
            </a:r>
            <a:r>
              <a:rPr lang="en-US" sz="2000" spc="55" dirty="0">
                <a:solidFill>
                  <a:srgbClr val="FFFFFF"/>
                </a:solidFill>
                <a:latin typeface="Tahoma"/>
                <a:cs typeface="Tahoma"/>
              </a:rPr>
              <a:t> </a:t>
            </a:r>
            <a:r>
              <a:rPr lang="en-US" sz="2000" spc="-5" dirty="0">
                <a:solidFill>
                  <a:srgbClr val="FFFFFF"/>
                </a:solidFill>
                <a:latin typeface="Tahoma"/>
                <a:cs typeface="Tahoma"/>
              </a:rPr>
              <a:t>for</a:t>
            </a:r>
            <a:r>
              <a:rPr lang="en-US" sz="2000" spc="-20" dirty="0">
                <a:solidFill>
                  <a:srgbClr val="FFFFFF"/>
                </a:solidFill>
                <a:latin typeface="Tahoma"/>
                <a:cs typeface="Tahoma"/>
              </a:rPr>
              <a:t> </a:t>
            </a:r>
            <a:r>
              <a:rPr lang="en-US" sz="2000" dirty="0">
                <a:solidFill>
                  <a:srgbClr val="FFFFFF"/>
                </a:solidFill>
                <a:latin typeface="Tahoma"/>
                <a:cs typeface="Tahoma"/>
              </a:rPr>
              <a:t>a</a:t>
            </a:r>
            <a:r>
              <a:rPr lang="en-US" sz="2000" spc="10" dirty="0">
                <a:solidFill>
                  <a:srgbClr val="FFFFFF"/>
                </a:solidFill>
                <a:latin typeface="Tahoma"/>
                <a:cs typeface="Tahoma"/>
              </a:rPr>
              <a:t> </a:t>
            </a:r>
            <a:r>
              <a:rPr lang="en-US" sz="2000" spc="-5" dirty="0">
                <a:solidFill>
                  <a:srgbClr val="FFFFFF"/>
                </a:solidFill>
                <a:latin typeface="Tahoma"/>
                <a:cs typeface="Tahoma"/>
              </a:rPr>
              <a:t>presentation</a:t>
            </a:r>
            <a:r>
              <a:rPr lang="en-US" sz="2000" spc="5" dirty="0">
                <a:solidFill>
                  <a:srgbClr val="FFFFFF"/>
                </a:solidFill>
                <a:latin typeface="Tahoma"/>
                <a:cs typeface="Tahoma"/>
              </a:rPr>
              <a:t> </a:t>
            </a:r>
            <a:r>
              <a:rPr lang="en-US" sz="2000" spc="-5" dirty="0">
                <a:solidFill>
                  <a:srgbClr val="FFFFFF"/>
                </a:solidFill>
                <a:latin typeface="Tahoma"/>
                <a:cs typeface="Tahoma"/>
              </a:rPr>
              <a:t>about</a:t>
            </a:r>
            <a:r>
              <a:rPr lang="en-US" sz="2000" spc="5" dirty="0">
                <a:solidFill>
                  <a:srgbClr val="FFFFFF"/>
                </a:solidFill>
                <a:latin typeface="Tahoma"/>
                <a:cs typeface="Tahoma"/>
              </a:rPr>
              <a:t> </a:t>
            </a:r>
            <a:r>
              <a:rPr lang="en-US" sz="2000" spc="-5" dirty="0">
                <a:solidFill>
                  <a:srgbClr val="FFFFFF"/>
                </a:solidFill>
                <a:latin typeface="Tahoma"/>
                <a:cs typeface="Tahoma"/>
              </a:rPr>
              <a:t>catfish for</a:t>
            </a:r>
            <a:r>
              <a:rPr lang="en-US" sz="2000" spc="-25" dirty="0">
                <a:solidFill>
                  <a:srgbClr val="FFFFFF"/>
                </a:solidFill>
                <a:latin typeface="Tahoma"/>
                <a:cs typeface="Tahoma"/>
              </a:rPr>
              <a:t> </a:t>
            </a:r>
            <a:r>
              <a:rPr lang="en-US" sz="2000" spc="-5" dirty="0">
                <a:solidFill>
                  <a:srgbClr val="FFFFFF"/>
                </a:solidFill>
                <a:latin typeface="Tahoma"/>
                <a:cs typeface="Tahoma"/>
              </a:rPr>
              <a:t>CATFISH!</a:t>
            </a:r>
            <a:r>
              <a:rPr lang="en-US" sz="2000" spc="-20" dirty="0">
                <a:solidFill>
                  <a:srgbClr val="FFFFFF"/>
                </a:solidFill>
                <a:latin typeface="Tahoma"/>
                <a:cs typeface="Tahoma"/>
              </a:rPr>
              <a:t> </a:t>
            </a:r>
            <a:r>
              <a:rPr lang="en-US" sz="2000" spc="-5" dirty="0">
                <a:solidFill>
                  <a:srgbClr val="FFFFFF"/>
                </a:solidFill>
                <a:latin typeface="Tahoma"/>
                <a:cs typeface="Tahoma"/>
              </a:rPr>
              <a:t>Many</a:t>
            </a:r>
            <a:r>
              <a:rPr lang="en-US" sz="2000" spc="15" dirty="0">
                <a:solidFill>
                  <a:srgbClr val="FFFFFF"/>
                </a:solidFill>
                <a:latin typeface="Tahoma"/>
                <a:cs typeface="Tahoma"/>
              </a:rPr>
              <a:t> </a:t>
            </a:r>
            <a:r>
              <a:rPr lang="en-US" sz="2000" spc="-5" dirty="0">
                <a:solidFill>
                  <a:srgbClr val="FFFFFF"/>
                </a:solidFill>
                <a:latin typeface="Tahoma"/>
                <a:cs typeface="Tahoma"/>
              </a:rPr>
              <a:t>of</a:t>
            </a:r>
            <a:r>
              <a:rPr lang="en-US" sz="2000" spc="5" dirty="0">
                <a:solidFill>
                  <a:srgbClr val="FFFFFF"/>
                </a:solidFill>
                <a:latin typeface="Tahoma"/>
                <a:cs typeface="Tahoma"/>
              </a:rPr>
              <a:t> </a:t>
            </a:r>
            <a:r>
              <a:rPr lang="en-US" sz="2000" spc="-5" dirty="0">
                <a:solidFill>
                  <a:srgbClr val="FFFFFF"/>
                </a:solidFill>
                <a:latin typeface="Tahoma"/>
                <a:cs typeface="Tahoma"/>
              </a:rPr>
              <a:t>the</a:t>
            </a:r>
            <a:r>
              <a:rPr lang="en-US" sz="2000" spc="-15" dirty="0">
                <a:solidFill>
                  <a:srgbClr val="FFFFFF"/>
                </a:solidFill>
                <a:latin typeface="Tahoma"/>
                <a:cs typeface="Tahoma"/>
              </a:rPr>
              <a:t> </a:t>
            </a:r>
            <a:r>
              <a:rPr lang="en-US" sz="2000" spc="-5" dirty="0">
                <a:solidFill>
                  <a:srgbClr val="FFFFFF"/>
                </a:solidFill>
                <a:latin typeface="Tahoma"/>
                <a:cs typeface="Tahoma"/>
              </a:rPr>
              <a:t>images</a:t>
            </a:r>
            <a:r>
              <a:rPr lang="en-US" sz="2000" spc="20" dirty="0">
                <a:solidFill>
                  <a:srgbClr val="FFFFFF"/>
                </a:solidFill>
                <a:latin typeface="Tahoma"/>
                <a:cs typeface="Tahoma"/>
              </a:rPr>
              <a:t> </a:t>
            </a:r>
            <a:r>
              <a:rPr lang="en-US" sz="2000" spc="-5" dirty="0">
                <a:solidFill>
                  <a:srgbClr val="FFFFFF"/>
                </a:solidFill>
                <a:latin typeface="Tahoma"/>
                <a:cs typeface="Tahoma"/>
              </a:rPr>
              <a:t>were</a:t>
            </a:r>
            <a:r>
              <a:rPr lang="en-US" sz="2000" spc="5" dirty="0">
                <a:solidFill>
                  <a:srgbClr val="FFFFFF"/>
                </a:solidFill>
                <a:latin typeface="Tahoma"/>
                <a:cs typeface="Tahoma"/>
              </a:rPr>
              <a:t> </a:t>
            </a:r>
            <a:r>
              <a:rPr lang="en-US" sz="2000" spc="-5" dirty="0">
                <a:solidFill>
                  <a:srgbClr val="FFFFFF"/>
                </a:solidFill>
                <a:latin typeface="Tahoma"/>
                <a:cs typeface="Tahoma"/>
              </a:rPr>
              <a:t>drawn</a:t>
            </a:r>
            <a:r>
              <a:rPr lang="en-US" sz="2000" spc="10" dirty="0">
                <a:solidFill>
                  <a:srgbClr val="FFFFFF"/>
                </a:solidFill>
                <a:latin typeface="Tahoma"/>
                <a:cs typeface="Tahoma"/>
              </a:rPr>
              <a:t> </a:t>
            </a:r>
            <a:r>
              <a:rPr lang="en-US" sz="2000" spc="-5" dirty="0">
                <a:solidFill>
                  <a:srgbClr val="FFFFFF"/>
                </a:solidFill>
                <a:latin typeface="Tahoma"/>
                <a:cs typeface="Tahoma"/>
              </a:rPr>
              <a:t>from</a:t>
            </a:r>
            <a:r>
              <a:rPr lang="en-US" sz="2000" spc="15" dirty="0">
                <a:solidFill>
                  <a:srgbClr val="FFFFFF"/>
                </a:solidFill>
                <a:latin typeface="Tahoma"/>
                <a:cs typeface="Tahoma"/>
              </a:rPr>
              <a:t> </a:t>
            </a:r>
            <a:r>
              <a:rPr lang="en-US" sz="2000" spc="-5" dirty="0">
                <a:solidFill>
                  <a:srgbClr val="FFFFFF"/>
                </a:solidFill>
                <a:latin typeface="Tahoma"/>
                <a:cs typeface="Tahoma"/>
              </a:rPr>
              <a:t>the internet; I</a:t>
            </a:r>
            <a:r>
              <a:rPr lang="en-US" sz="2000" spc="-10" dirty="0">
                <a:solidFill>
                  <a:srgbClr val="FFFFFF"/>
                </a:solidFill>
                <a:latin typeface="Tahoma"/>
                <a:cs typeface="Tahoma"/>
              </a:rPr>
              <a:t> </a:t>
            </a:r>
            <a:r>
              <a:rPr lang="en-US" sz="2000" spc="-5" dirty="0">
                <a:solidFill>
                  <a:srgbClr val="FFFFFF"/>
                </a:solidFill>
                <a:latin typeface="Tahoma"/>
                <a:cs typeface="Tahoma"/>
              </a:rPr>
              <a:t>have</a:t>
            </a:r>
            <a:r>
              <a:rPr lang="en-US" sz="2000" spc="5" dirty="0">
                <a:solidFill>
                  <a:srgbClr val="FFFFFF"/>
                </a:solidFill>
                <a:latin typeface="Tahoma"/>
                <a:cs typeface="Tahoma"/>
              </a:rPr>
              <a:t> </a:t>
            </a:r>
            <a:r>
              <a:rPr lang="en-US" sz="2000" spc="-10" dirty="0">
                <a:solidFill>
                  <a:srgbClr val="FFFFFF"/>
                </a:solidFill>
                <a:latin typeface="Tahoma"/>
                <a:cs typeface="Tahoma"/>
              </a:rPr>
              <a:t>cited</a:t>
            </a:r>
            <a:r>
              <a:rPr lang="en-US" sz="2000" spc="20" dirty="0">
                <a:solidFill>
                  <a:srgbClr val="FFFFFF"/>
                </a:solidFill>
                <a:latin typeface="Tahoma"/>
                <a:cs typeface="Tahoma"/>
              </a:rPr>
              <a:t> </a:t>
            </a:r>
            <a:r>
              <a:rPr lang="en-US" sz="2000" spc="-5" dirty="0">
                <a:solidFill>
                  <a:srgbClr val="FFFFFF"/>
                </a:solidFill>
                <a:latin typeface="Tahoma"/>
                <a:cs typeface="Tahoma"/>
              </a:rPr>
              <a:t>relevant</a:t>
            </a:r>
            <a:r>
              <a:rPr lang="en-US" sz="2000" spc="5" dirty="0">
                <a:solidFill>
                  <a:srgbClr val="FFFFFF"/>
                </a:solidFill>
                <a:latin typeface="Tahoma"/>
                <a:cs typeface="Tahoma"/>
              </a:rPr>
              <a:t> </a:t>
            </a:r>
            <a:r>
              <a:rPr lang="en-US" sz="2000" dirty="0">
                <a:solidFill>
                  <a:srgbClr val="FFFFFF"/>
                </a:solidFill>
                <a:latin typeface="Tahoma"/>
                <a:cs typeface="Tahoma"/>
              </a:rPr>
              <a:t>URLs, </a:t>
            </a:r>
            <a:r>
              <a:rPr lang="en-US" sz="2000" spc="-5" dirty="0">
                <a:solidFill>
                  <a:srgbClr val="FFFFFF"/>
                </a:solidFill>
                <a:latin typeface="Tahoma"/>
                <a:cs typeface="Tahoma"/>
              </a:rPr>
              <a:t>where</a:t>
            </a:r>
            <a:r>
              <a:rPr lang="en-US" sz="2000" spc="5" dirty="0">
                <a:solidFill>
                  <a:srgbClr val="FFFFFF"/>
                </a:solidFill>
                <a:latin typeface="Tahoma"/>
                <a:cs typeface="Tahoma"/>
              </a:rPr>
              <a:t> </a:t>
            </a:r>
            <a:r>
              <a:rPr lang="en-US" sz="2000" spc="-5" dirty="0">
                <a:solidFill>
                  <a:srgbClr val="FFFFFF"/>
                </a:solidFill>
                <a:latin typeface="Tahoma"/>
                <a:cs typeface="Tahoma"/>
              </a:rPr>
              <a:t>these</a:t>
            </a:r>
            <a:r>
              <a:rPr lang="en-US" sz="2000" spc="-15" dirty="0">
                <a:solidFill>
                  <a:srgbClr val="FFFFFF"/>
                </a:solidFill>
                <a:latin typeface="Tahoma"/>
                <a:cs typeface="Tahoma"/>
              </a:rPr>
              <a:t> </a:t>
            </a:r>
            <a:r>
              <a:rPr lang="en-US" sz="2000" spc="-5" dirty="0">
                <a:solidFill>
                  <a:srgbClr val="FFFFFF"/>
                </a:solidFill>
                <a:latin typeface="Tahoma"/>
                <a:cs typeface="Tahoma"/>
              </a:rPr>
              <a:t>were </a:t>
            </a:r>
            <a:r>
              <a:rPr lang="en-US" sz="2000" dirty="0">
                <a:solidFill>
                  <a:srgbClr val="FFFFFF"/>
                </a:solidFill>
                <a:latin typeface="Tahoma"/>
                <a:cs typeface="Tahoma"/>
              </a:rPr>
              <a:t> </a:t>
            </a:r>
            <a:r>
              <a:rPr lang="en-US" sz="2000" spc="-5" dirty="0">
                <a:solidFill>
                  <a:srgbClr val="FFFFFF"/>
                </a:solidFill>
                <a:latin typeface="Tahoma"/>
                <a:cs typeface="Tahoma"/>
              </a:rPr>
              <a:t>available.</a:t>
            </a:r>
          </a:p>
          <a:p>
            <a:pPr marL="12700" marR="5080" algn="just">
              <a:lnSpc>
                <a:spcPct val="100000"/>
              </a:lnSpc>
              <a:spcBef>
                <a:spcPts val="100"/>
              </a:spcBef>
            </a:pPr>
            <a:endParaRPr lang="en-US" sz="2000" spc="-5" dirty="0">
              <a:solidFill>
                <a:srgbClr val="FFFFFF"/>
              </a:solidFill>
              <a:latin typeface="Tahoma"/>
              <a:cs typeface="Tahoma"/>
            </a:endParaRPr>
          </a:p>
          <a:p>
            <a:pPr marL="12700" marR="5080" algn="just">
              <a:lnSpc>
                <a:spcPct val="100000"/>
              </a:lnSpc>
              <a:spcBef>
                <a:spcPts val="100"/>
              </a:spcBef>
            </a:pPr>
            <a:r>
              <a:rPr lang="en-US" sz="2000" spc="-5" dirty="0">
                <a:solidFill>
                  <a:srgbClr val="FFFFFF"/>
                </a:solidFill>
                <a:latin typeface="Tahoma"/>
                <a:cs typeface="Tahoma"/>
              </a:rPr>
              <a:t>Dr. Kenneth Stewart (1936-2011), </a:t>
            </a:r>
            <a:r>
              <a:rPr lang="en-US" sz="2000" spc="-5" dirty="0">
                <a:solidFill>
                  <a:srgbClr val="FFFFFF"/>
                </a:solidFill>
              </a:rPr>
              <a:t>herpetologist </a:t>
            </a:r>
            <a:r>
              <a:rPr lang="en-US" sz="2000" spc="-5">
                <a:solidFill>
                  <a:srgbClr val="FFFFFF"/>
                </a:solidFill>
              </a:rPr>
              <a:t>and ichthyologist, </a:t>
            </a:r>
            <a:r>
              <a:rPr lang="en-US" sz="2000" spc="-5">
                <a:solidFill>
                  <a:srgbClr val="FFFFFF"/>
                </a:solidFill>
                <a:latin typeface="Tahoma"/>
                <a:cs typeface="Tahoma"/>
              </a:rPr>
              <a:t> </a:t>
            </a:r>
            <a:r>
              <a:rPr lang="en-US" sz="2000" spc="-5" dirty="0">
                <a:solidFill>
                  <a:srgbClr val="FFFFFF"/>
                </a:solidFill>
                <a:latin typeface="Tahoma"/>
                <a:cs typeface="Tahoma"/>
              </a:rPr>
              <a:t>was Professor Emeritus of Zoology at the University of Manitoba, and a nationally recognized expert on freshwater fish. He was co-author (with Douglas Watkinson) of The Freshwater Fishes of Manitoba (U of M Press, 2004).</a:t>
            </a:r>
          </a:p>
        </p:txBody>
      </p:sp>
    </p:spTree>
    <p:extLst>
      <p:ext uri="{BB962C8B-B14F-4D97-AF65-F5344CB8AC3E}">
        <p14:creationId xmlns:p14="http://schemas.microsoft.com/office/powerpoint/2010/main" val="4255273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893060" y="324484"/>
            <a:ext cx="3357879" cy="513080"/>
          </a:xfrm>
          <a:prstGeom prst="rect">
            <a:avLst/>
          </a:prstGeom>
        </p:spPr>
        <p:txBody>
          <a:bodyPr vert="horz" wrap="square" lIns="0" tIns="12700" rIns="0" bIns="0" rtlCol="0">
            <a:spAutoFit/>
          </a:bodyPr>
          <a:lstStyle/>
          <a:p>
            <a:pPr marL="12700">
              <a:lnSpc>
                <a:spcPct val="100000"/>
              </a:lnSpc>
              <a:spcBef>
                <a:spcPts val="100"/>
              </a:spcBef>
            </a:pPr>
            <a:r>
              <a:rPr sz="3200" b="1" spc="-5" dirty="0">
                <a:latin typeface="Arial"/>
                <a:cs typeface="Arial"/>
              </a:rPr>
              <a:t>DID</a:t>
            </a:r>
            <a:r>
              <a:rPr sz="3200" b="1" spc="-120" dirty="0">
                <a:latin typeface="Arial"/>
                <a:cs typeface="Arial"/>
              </a:rPr>
              <a:t> </a:t>
            </a:r>
            <a:r>
              <a:rPr sz="3200" b="1" spc="-5" dirty="0">
                <a:latin typeface="Arial"/>
                <a:cs typeface="Arial"/>
              </a:rPr>
              <a:t>YOU</a:t>
            </a:r>
            <a:r>
              <a:rPr sz="3200" b="1" spc="-40" dirty="0">
                <a:latin typeface="Arial"/>
                <a:cs typeface="Arial"/>
              </a:rPr>
              <a:t> </a:t>
            </a:r>
            <a:r>
              <a:rPr sz="3200" b="1" dirty="0">
                <a:latin typeface="Arial"/>
                <a:cs typeface="Arial"/>
              </a:rPr>
              <a:t>KNOW?</a:t>
            </a:r>
            <a:endParaRPr sz="3200">
              <a:latin typeface="Arial"/>
              <a:cs typeface="Arial"/>
            </a:endParaRPr>
          </a:p>
        </p:txBody>
      </p:sp>
      <p:sp>
        <p:nvSpPr>
          <p:cNvPr id="3" name="object 3"/>
          <p:cNvSpPr txBox="1"/>
          <p:nvPr/>
        </p:nvSpPr>
        <p:spPr>
          <a:xfrm>
            <a:off x="459130" y="997584"/>
            <a:ext cx="8227059" cy="5011420"/>
          </a:xfrm>
          <a:prstGeom prst="rect">
            <a:avLst/>
          </a:prstGeom>
        </p:spPr>
        <p:txBody>
          <a:bodyPr vert="horz" wrap="square" lIns="0" tIns="12700" rIns="0" bIns="0" rtlCol="0">
            <a:spAutoFit/>
          </a:bodyPr>
          <a:lstStyle/>
          <a:p>
            <a:pPr marL="12700" marR="5715" algn="just">
              <a:lnSpc>
                <a:spcPct val="100000"/>
              </a:lnSpc>
              <a:spcBef>
                <a:spcPts val="100"/>
              </a:spcBef>
            </a:pPr>
            <a:r>
              <a:rPr sz="2400" spc="-5" dirty="0">
                <a:solidFill>
                  <a:srgbClr val="FFFFFF"/>
                </a:solidFill>
                <a:latin typeface="Arial"/>
                <a:cs typeface="Arial"/>
              </a:rPr>
              <a:t>There are 34 </a:t>
            </a:r>
            <a:r>
              <a:rPr sz="2400" dirty="0">
                <a:solidFill>
                  <a:srgbClr val="FFFFFF"/>
                </a:solidFill>
                <a:latin typeface="Arial"/>
                <a:cs typeface="Arial"/>
              </a:rPr>
              <a:t>families </a:t>
            </a:r>
            <a:r>
              <a:rPr sz="2400" spc="-5" dirty="0">
                <a:solidFill>
                  <a:srgbClr val="FFFFFF"/>
                </a:solidFill>
                <a:latin typeface="Arial"/>
                <a:cs typeface="Arial"/>
              </a:rPr>
              <a:t>and about 2400 </a:t>
            </a:r>
            <a:r>
              <a:rPr sz="2400" dirty="0">
                <a:solidFill>
                  <a:srgbClr val="FFFFFF"/>
                </a:solidFill>
                <a:latin typeface="Arial"/>
                <a:cs typeface="Arial"/>
              </a:rPr>
              <a:t>species of </a:t>
            </a:r>
            <a:r>
              <a:rPr sz="2400" spc="-5" dirty="0">
                <a:solidFill>
                  <a:srgbClr val="FFFFFF"/>
                </a:solidFill>
                <a:latin typeface="Arial"/>
                <a:cs typeface="Arial"/>
              </a:rPr>
              <a:t>catfish </a:t>
            </a:r>
            <a:r>
              <a:rPr sz="2400" dirty="0">
                <a:solidFill>
                  <a:srgbClr val="FFFFFF"/>
                </a:solidFill>
                <a:latin typeface="Arial"/>
                <a:cs typeface="Arial"/>
              </a:rPr>
              <a:t>in </a:t>
            </a:r>
            <a:r>
              <a:rPr sz="2400" spc="5" dirty="0">
                <a:solidFill>
                  <a:srgbClr val="FFFFFF"/>
                </a:solidFill>
                <a:latin typeface="Arial"/>
                <a:cs typeface="Arial"/>
              </a:rPr>
              <a:t> </a:t>
            </a:r>
            <a:r>
              <a:rPr sz="2400" spc="-5" dirty="0">
                <a:solidFill>
                  <a:srgbClr val="FFFFFF"/>
                </a:solidFill>
                <a:latin typeface="Arial"/>
                <a:cs typeface="Arial"/>
              </a:rPr>
              <a:t>the world.</a:t>
            </a:r>
            <a:r>
              <a:rPr sz="2400" dirty="0">
                <a:solidFill>
                  <a:srgbClr val="FFFFFF"/>
                </a:solidFill>
                <a:latin typeface="Arial"/>
                <a:cs typeface="Arial"/>
              </a:rPr>
              <a:t> Only </a:t>
            </a:r>
            <a:r>
              <a:rPr sz="2400" spc="5" dirty="0">
                <a:solidFill>
                  <a:srgbClr val="FFFFFF"/>
                </a:solidFill>
                <a:latin typeface="Arial"/>
                <a:cs typeface="Arial"/>
              </a:rPr>
              <a:t>one </a:t>
            </a:r>
            <a:r>
              <a:rPr sz="2400" spc="-30" dirty="0">
                <a:solidFill>
                  <a:srgbClr val="FFFFFF"/>
                </a:solidFill>
                <a:latin typeface="Arial"/>
                <a:cs typeface="Arial"/>
              </a:rPr>
              <a:t>family, </a:t>
            </a:r>
            <a:r>
              <a:rPr sz="2400" spc="-5" dirty="0">
                <a:solidFill>
                  <a:srgbClr val="FFFFFF"/>
                </a:solidFill>
                <a:latin typeface="Arial"/>
                <a:cs typeface="Arial"/>
              </a:rPr>
              <a:t>the North </a:t>
            </a:r>
            <a:r>
              <a:rPr sz="2400" dirty="0">
                <a:solidFill>
                  <a:srgbClr val="FFFFFF"/>
                </a:solidFill>
                <a:latin typeface="Arial"/>
                <a:cs typeface="Arial"/>
              </a:rPr>
              <a:t>American </a:t>
            </a:r>
            <a:r>
              <a:rPr sz="2400" spc="-10" dirty="0">
                <a:solidFill>
                  <a:srgbClr val="FFFFFF"/>
                </a:solidFill>
                <a:latin typeface="Arial"/>
                <a:cs typeface="Arial"/>
              </a:rPr>
              <a:t>Freshwater </a:t>
            </a:r>
            <a:r>
              <a:rPr sz="2400" spc="-5" dirty="0">
                <a:solidFill>
                  <a:srgbClr val="FFFFFF"/>
                </a:solidFill>
                <a:latin typeface="Arial"/>
                <a:cs typeface="Arial"/>
              </a:rPr>
              <a:t> Catfishes,</a:t>
            </a:r>
            <a:r>
              <a:rPr sz="2400" spc="-35" dirty="0">
                <a:solidFill>
                  <a:srgbClr val="FFFFFF"/>
                </a:solidFill>
                <a:latin typeface="Arial"/>
                <a:cs typeface="Arial"/>
              </a:rPr>
              <a:t> </a:t>
            </a:r>
            <a:r>
              <a:rPr sz="2400" spc="-5" dirty="0">
                <a:solidFill>
                  <a:srgbClr val="FFFFFF"/>
                </a:solidFill>
                <a:latin typeface="Arial"/>
                <a:cs typeface="Arial"/>
              </a:rPr>
              <a:t>Family </a:t>
            </a:r>
            <a:r>
              <a:rPr sz="2400" i="1" spc="-5" dirty="0">
                <a:solidFill>
                  <a:srgbClr val="FFFFFF"/>
                </a:solidFill>
                <a:latin typeface="Arial"/>
                <a:cs typeface="Arial"/>
              </a:rPr>
              <a:t>Ictaluridae</a:t>
            </a:r>
            <a:r>
              <a:rPr sz="2400" spc="-5" dirty="0">
                <a:solidFill>
                  <a:srgbClr val="FFFFFF"/>
                </a:solidFill>
                <a:latin typeface="Arial"/>
                <a:cs typeface="Arial"/>
              </a:rPr>
              <a:t>,</a:t>
            </a:r>
            <a:r>
              <a:rPr sz="2400" spc="-25" dirty="0">
                <a:solidFill>
                  <a:srgbClr val="FFFFFF"/>
                </a:solidFill>
                <a:latin typeface="Arial"/>
                <a:cs typeface="Arial"/>
              </a:rPr>
              <a:t> </a:t>
            </a:r>
            <a:r>
              <a:rPr sz="2400" dirty="0">
                <a:solidFill>
                  <a:srgbClr val="FFFFFF"/>
                </a:solidFill>
                <a:latin typeface="Arial"/>
                <a:cs typeface="Arial"/>
              </a:rPr>
              <a:t>is</a:t>
            </a:r>
            <a:r>
              <a:rPr sz="2400" spc="-10" dirty="0">
                <a:solidFill>
                  <a:srgbClr val="FFFFFF"/>
                </a:solidFill>
                <a:latin typeface="Arial"/>
                <a:cs typeface="Arial"/>
              </a:rPr>
              <a:t> </a:t>
            </a:r>
            <a:r>
              <a:rPr sz="2400" spc="-5" dirty="0">
                <a:solidFill>
                  <a:srgbClr val="FFFFFF"/>
                </a:solidFill>
                <a:latin typeface="Arial"/>
                <a:cs typeface="Arial"/>
              </a:rPr>
              <a:t>found</a:t>
            </a:r>
            <a:r>
              <a:rPr sz="2400" dirty="0">
                <a:solidFill>
                  <a:srgbClr val="FFFFFF"/>
                </a:solidFill>
                <a:latin typeface="Arial"/>
                <a:cs typeface="Arial"/>
              </a:rPr>
              <a:t> in Canada.</a:t>
            </a:r>
            <a:endParaRPr sz="2400">
              <a:latin typeface="Arial"/>
              <a:cs typeface="Arial"/>
            </a:endParaRPr>
          </a:p>
          <a:p>
            <a:pPr marL="190500" marR="8255" indent="-177800" algn="just">
              <a:lnSpc>
                <a:spcPct val="100000"/>
              </a:lnSpc>
              <a:spcBef>
                <a:spcPts val="1440"/>
              </a:spcBef>
              <a:buChar char="•"/>
              <a:tabLst>
                <a:tab pos="191135" algn="l"/>
              </a:tabLst>
            </a:pPr>
            <a:r>
              <a:rPr sz="2400" spc="-5" dirty="0">
                <a:solidFill>
                  <a:srgbClr val="FFFFFF"/>
                </a:solidFill>
                <a:latin typeface="Arial"/>
                <a:cs typeface="Arial"/>
              </a:rPr>
              <a:t>Catfish</a:t>
            </a:r>
            <a:r>
              <a:rPr sz="2400" dirty="0">
                <a:solidFill>
                  <a:srgbClr val="FFFFFF"/>
                </a:solidFill>
                <a:latin typeface="Arial"/>
                <a:cs typeface="Arial"/>
              </a:rPr>
              <a:t> </a:t>
            </a:r>
            <a:r>
              <a:rPr sz="2400" spc="-5" dirty="0">
                <a:solidFill>
                  <a:srgbClr val="FFFFFF"/>
                </a:solidFill>
                <a:latin typeface="Arial"/>
                <a:cs typeface="Arial"/>
              </a:rPr>
              <a:t>vary from</a:t>
            </a:r>
            <a:r>
              <a:rPr sz="2400" dirty="0">
                <a:solidFill>
                  <a:srgbClr val="FFFFFF"/>
                </a:solidFill>
                <a:latin typeface="Arial"/>
                <a:cs typeface="Arial"/>
              </a:rPr>
              <a:t> less </a:t>
            </a:r>
            <a:r>
              <a:rPr sz="2400" spc="-5" dirty="0">
                <a:solidFill>
                  <a:srgbClr val="FFFFFF"/>
                </a:solidFill>
                <a:latin typeface="Arial"/>
                <a:cs typeface="Arial"/>
              </a:rPr>
              <a:t>than</a:t>
            </a:r>
            <a:r>
              <a:rPr sz="2400" dirty="0">
                <a:solidFill>
                  <a:srgbClr val="FFFFFF"/>
                </a:solidFill>
                <a:latin typeface="Arial"/>
                <a:cs typeface="Arial"/>
              </a:rPr>
              <a:t> </a:t>
            </a:r>
            <a:r>
              <a:rPr sz="2400" spc="-5" dirty="0">
                <a:solidFill>
                  <a:srgbClr val="FFFFFF"/>
                </a:solidFill>
                <a:latin typeface="Arial"/>
                <a:cs typeface="Arial"/>
              </a:rPr>
              <a:t>5cm long</a:t>
            </a:r>
            <a:r>
              <a:rPr sz="2400" spc="655" dirty="0">
                <a:solidFill>
                  <a:srgbClr val="FFFFFF"/>
                </a:solidFill>
                <a:latin typeface="Arial"/>
                <a:cs typeface="Arial"/>
              </a:rPr>
              <a:t> </a:t>
            </a:r>
            <a:r>
              <a:rPr sz="2400" spc="-5" dirty="0">
                <a:solidFill>
                  <a:srgbClr val="FFFFFF"/>
                </a:solidFill>
                <a:latin typeface="Arial"/>
                <a:cs typeface="Arial"/>
              </a:rPr>
              <a:t>to</a:t>
            </a:r>
            <a:r>
              <a:rPr sz="2400" spc="655" dirty="0">
                <a:solidFill>
                  <a:srgbClr val="FFFFFF"/>
                </a:solidFill>
                <a:latin typeface="Arial"/>
                <a:cs typeface="Arial"/>
              </a:rPr>
              <a:t> </a:t>
            </a:r>
            <a:r>
              <a:rPr sz="2400" dirty="0">
                <a:solidFill>
                  <a:srgbClr val="FFFFFF"/>
                </a:solidFill>
                <a:latin typeface="Arial"/>
                <a:cs typeface="Arial"/>
              </a:rPr>
              <a:t>almost </a:t>
            </a:r>
            <a:r>
              <a:rPr sz="2400" spc="-5" dirty="0">
                <a:solidFill>
                  <a:srgbClr val="FFFFFF"/>
                </a:solidFill>
                <a:latin typeface="Arial"/>
                <a:cs typeface="Arial"/>
              </a:rPr>
              <a:t>5m long </a:t>
            </a:r>
            <a:r>
              <a:rPr sz="2400" dirty="0">
                <a:solidFill>
                  <a:srgbClr val="FFFFFF"/>
                </a:solidFill>
                <a:latin typeface="Arial"/>
                <a:cs typeface="Arial"/>
              </a:rPr>
              <a:t> </a:t>
            </a:r>
            <a:r>
              <a:rPr sz="2400" spc="-5" dirty="0">
                <a:solidFill>
                  <a:srgbClr val="FFFFFF"/>
                </a:solidFill>
                <a:latin typeface="Arial"/>
                <a:cs typeface="Arial"/>
              </a:rPr>
              <a:t>The</a:t>
            </a:r>
            <a:r>
              <a:rPr sz="2400" spc="-20" dirty="0">
                <a:solidFill>
                  <a:srgbClr val="FFFFFF"/>
                </a:solidFill>
                <a:latin typeface="Arial"/>
                <a:cs typeface="Arial"/>
              </a:rPr>
              <a:t> </a:t>
            </a:r>
            <a:r>
              <a:rPr sz="2400" dirty="0">
                <a:solidFill>
                  <a:srgbClr val="FFFFFF"/>
                </a:solidFill>
                <a:latin typeface="Arial"/>
                <a:cs typeface="Arial"/>
              </a:rPr>
              <a:t>largest</a:t>
            </a:r>
            <a:r>
              <a:rPr sz="2400" spc="-10" dirty="0">
                <a:solidFill>
                  <a:srgbClr val="FFFFFF"/>
                </a:solidFill>
                <a:latin typeface="Arial"/>
                <a:cs typeface="Arial"/>
              </a:rPr>
              <a:t> </a:t>
            </a:r>
            <a:r>
              <a:rPr sz="2400" spc="-5" dirty="0">
                <a:solidFill>
                  <a:srgbClr val="FFFFFF"/>
                </a:solidFill>
                <a:latin typeface="Arial"/>
                <a:cs typeface="Arial"/>
              </a:rPr>
              <a:t>strictly </a:t>
            </a:r>
            <a:r>
              <a:rPr sz="2400" spc="-10" dirty="0">
                <a:solidFill>
                  <a:srgbClr val="FFFFFF"/>
                </a:solidFill>
                <a:latin typeface="Arial"/>
                <a:cs typeface="Arial"/>
              </a:rPr>
              <a:t>freshwater</a:t>
            </a:r>
            <a:r>
              <a:rPr sz="2400" spc="40" dirty="0">
                <a:solidFill>
                  <a:srgbClr val="FFFFFF"/>
                </a:solidFill>
                <a:latin typeface="Arial"/>
                <a:cs typeface="Arial"/>
              </a:rPr>
              <a:t> </a:t>
            </a:r>
            <a:r>
              <a:rPr sz="2400" spc="-5" dirty="0">
                <a:solidFill>
                  <a:srgbClr val="FFFFFF"/>
                </a:solidFill>
                <a:latin typeface="Arial"/>
                <a:cs typeface="Arial"/>
              </a:rPr>
              <a:t>fish</a:t>
            </a:r>
            <a:r>
              <a:rPr sz="2400" dirty="0">
                <a:solidFill>
                  <a:srgbClr val="FFFFFF"/>
                </a:solidFill>
                <a:latin typeface="Arial"/>
                <a:cs typeface="Arial"/>
              </a:rPr>
              <a:t> in </a:t>
            </a:r>
            <a:r>
              <a:rPr sz="2400" spc="-5" dirty="0">
                <a:solidFill>
                  <a:srgbClr val="FFFFFF"/>
                </a:solidFill>
                <a:latin typeface="Arial"/>
                <a:cs typeface="Arial"/>
              </a:rPr>
              <a:t>the</a:t>
            </a:r>
            <a:r>
              <a:rPr sz="2400" spc="5" dirty="0">
                <a:solidFill>
                  <a:srgbClr val="FFFFFF"/>
                </a:solidFill>
                <a:latin typeface="Arial"/>
                <a:cs typeface="Arial"/>
              </a:rPr>
              <a:t> </a:t>
            </a:r>
            <a:r>
              <a:rPr sz="2400" spc="-10" dirty="0">
                <a:solidFill>
                  <a:srgbClr val="FFFFFF"/>
                </a:solidFill>
                <a:latin typeface="Arial"/>
                <a:cs typeface="Arial"/>
              </a:rPr>
              <a:t>world</a:t>
            </a:r>
            <a:r>
              <a:rPr sz="2400" spc="25" dirty="0">
                <a:solidFill>
                  <a:srgbClr val="FFFFFF"/>
                </a:solidFill>
                <a:latin typeface="Arial"/>
                <a:cs typeface="Arial"/>
              </a:rPr>
              <a:t> </a:t>
            </a:r>
            <a:r>
              <a:rPr sz="2400" dirty="0">
                <a:solidFill>
                  <a:srgbClr val="FFFFFF"/>
                </a:solidFill>
                <a:latin typeface="Arial"/>
                <a:cs typeface="Arial"/>
              </a:rPr>
              <a:t>is</a:t>
            </a:r>
            <a:r>
              <a:rPr sz="2400" spc="-5" dirty="0">
                <a:solidFill>
                  <a:srgbClr val="FFFFFF"/>
                </a:solidFill>
                <a:latin typeface="Arial"/>
                <a:cs typeface="Arial"/>
              </a:rPr>
              <a:t> a</a:t>
            </a:r>
            <a:r>
              <a:rPr sz="2400" dirty="0">
                <a:solidFill>
                  <a:srgbClr val="FFFFFF"/>
                </a:solidFill>
                <a:latin typeface="Arial"/>
                <a:cs typeface="Arial"/>
              </a:rPr>
              <a:t> </a:t>
            </a:r>
            <a:r>
              <a:rPr sz="2400" spc="-5" dirty="0">
                <a:solidFill>
                  <a:srgbClr val="FFFFFF"/>
                </a:solidFill>
                <a:latin typeface="Arial"/>
                <a:cs typeface="Arial"/>
              </a:rPr>
              <a:t>catfish.</a:t>
            </a:r>
            <a:endParaRPr sz="2400">
              <a:latin typeface="Arial"/>
              <a:cs typeface="Arial"/>
            </a:endParaRPr>
          </a:p>
          <a:p>
            <a:pPr marL="190500" marR="8255" indent="-178435" algn="just">
              <a:lnSpc>
                <a:spcPct val="100000"/>
              </a:lnSpc>
              <a:spcBef>
                <a:spcPts val="1440"/>
              </a:spcBef>
              <a:buChar char="•"/>
              <a:tabLst>
                <a:tab pos="190500" algn="l"/>
              </a:tabLst>
            </a:pPr>
            <a:r>
              <a:rPr sz="2400" spc="-5" dirty="0">
                <a:solidFill>
                  <a:srgbClr val="FFFFFF"/>
                </a:solidFill>
                <a:latin typeface="Arial"/>
                <a:cs typeface="Arial"/>
              </a:rPr>
              <a:t>Catfish use their swim </a:t>
            </a:r>
            <a:r>
              <a:rPr sz="2400" dirty="0">
                <a:solidFill>
                  <a:srgbClr val="FFFFFF"/>
                </a:solidFill>
                <a:latin typeface="Arial"/>
                <a:cs typeface="Arial"/>
              </a:rPr>
              <a:t>bladders </a:t>
            </a:r>
            <a:r>
              <a:rPr sz="2400" spc="-5" dirty="0">
                <a:solidFill>
                  <a:srgbClr val="FFFFFF"/>
                </a:solidFill>
                <a:latin typeface="Arial"/>
                <a:cs typeface="Arial"/>
              </a:rPr>
              <a:t>as </a:t>
            </a:r>
            <a:r>
              <a:rPr sz="2400" dirty="0">
                <a:solidFill>
                  <a:srgbClr val="FFFFFF"/>
                </a:solidFill>
                <a:latin typeface="Arial"/>
                <a:cs typeface="Arial"/>
              </a:rPr>
              <a:t>eardrums, </a:t>
            </a:r>
            <a:r>
              <a:rPr sz="2400" spc="-5" dirty="0">
                <a:solidFill>
                  <a:srgbClr val="FFFFFF"/>
                </a:solidFill>
                <a:latin typeface="Arial"/>
                <a:cs typeface="Arial"/>
              </a:rPr>
              <a:t>and can </a:t>
            </a:r>
            <a:r>
              <a:rPr sz="2400" spc="-10" dirty="0">
                <a:solidFill>
                  <a:srgbClr val="FFFFFF"/>
                </a:solidFill>
                <a:latin typeface="Arial"/>
                <a:cs typeface="Arial"/>
              </a:rPr>
              <a:t>taste </a:t>
            </a:r>
            <a:r>
              <a:rPr sz="2400" spc="-655" dirty="0">
                <a:solidFill>
                  <a:srgbClr val="FFFFFF"/>
                </a:solidFill>
                <a:latin typeface="Arial"/>
                <a:cs typeface="Arial"/>
              </a:rPr>
              <a:t> </a:t>
            </a:r>
            <a:r>
              <a:rPr sz="2400" spc="-15" dirty="0">
                <a:solidFill>
                  <a:srgbClr val="FFFFFF"/>
                </a:solidFill>
                <a:latin typeface="Arial"/>
                <a:cs typeface="Arial"/>
              </a:rPr>
              <a:t>with</a:t>
            </a:r>
            <a:r>
              <a:rPr sz="2400" spc="10" dirty="0">
                <a:solidFill>
                  <a:srgbClr val="FFFFFF"/>
                </a:solidFill>
                <a:latin typeface="Arial"/>
                <a:cs typeface="Arial"/>
              </a:rPr>
              <a:t> </a:t>
            </a:r>
            <a:r>
              <a:rPr sz="2400" spc="-5" dirty="0">
                <a:solidFill>
                  <a:srgbClr val="FFFFFF"/>
                </a:solidFill>
                <a:latin typeface="Arial"/>
                <a:cs typeface="Arial"/>
              </a:rPr>
              <a:t>their </a:t>
            </a:r>
            <a:r>
              <a:rPr sz="2400" dirty="0">
                <a:solidFill>
                  <a:srgbClr val="FFFFFF"/>
                </a:solidFill>
                <a:latin typeface="Arial"/>
                <a:cs typeface="Arial"/>
              </a:rPr>
              <a:t>belly</a:t>
            </a:r>
            <a:r>
              <a:rPr sz="2400" spc="-30" dirty="0">
                <a:solidFill>
                  <a:srgbClr val="FFFFFF"/>
                </a:solidFill>
                <a:latin typeface="Arial"/>
                <a:cs typeface="Arial"/>
              </a:rPr>
              <a:t> </a:t>
            </a:r>
            <a:r>
              <a:rPr sz="2400" spc="-5" dirty="0">
                <a:solidFill>
                  <a:srgbClr val="FFFFFF"/>
                </a:solidFill>
                <a:latin typeface="Arial"/>
                <a:cs typeface="Arial"/>
              </a:rPr>
              <a:t>and</a:t>
            </a:r>
            <a:r>
              <a:rPr sz="2400" dirty="0">
                <a:solidFill>
                  <a:srgbClr val="FFFFFF"/>
                </a:solidFill>
                <a:latin typeface="Arial"/>
                <a:cs typeface="Arial"/>
              </a:rPr>
              <a:t> </a:t>
            </a:r>
            <a:r>
              <a:rPr sz="2400" spc="-5" dirty="0">
                <a:solidFill>
                  <a:srgbClr val="FFFFFF"/>
                </a:solidFill>
                <a:latin typeface="Arial"/>
                <a:cs typeface="Arial"/>
              </a:rPr>
              <a:t>whiskers</a:t>
            </a:r>
            <a:r>
              <a:rPr sz="2400" spc="35" dirty="0">
                <a:solidFill>
                  <a:srgbClr val="FFFFFF"/>
                </a:solidFill>
                <a:latin typeface="Arial"/>
                <a:cs typeface="Arial"/>
              </a:rPr>
              <a:t> </a:t>
            </a:r>
            <a:r>
              <a:rPr sz="2400" dirty="0">
                <a:solidFill>
                  <a:srgbClr val="FFFFFF"/>
                </a:solidFill>
                <a:latin typeface="Arial"/>
                <a:cs typeface="Arial"/>
              </a:rPr>
              <a:t>(barbels).</a:t>
            </a:r>
            <a:endParaRPr sz="2400">
              <a:latin typeface="Arial"/>
              <a:cs typeface="Arial"/>
            </a:endParaRPr>
          </a:p>
          <a:p>
            <a:pPr marL="190500" marR="5080" indent="-178435" algn="just">
              <a:lnSpc>
                <a:spcPct val="103299"/>
              </a:lnSpc>
              <a:spcBef>
                <a:spcPts val="1345"/>
              </a:spcBef>
              <a:buChar char="•"/>
              <a:tabLst>
                <a:tab pos="191135" algn="l"/>
              </a:tabLst>
            </a:pPr>
            <a:r>
              <a:rPr sz="2400" dirty="0">
                <a:solidFill>
                  <a:srgbClr val="FFFFFF"/>
                </a:solidFill>
                <a:latin typeface="Arial"/>
                <a:cs typeface="Arial"/>
              </a:rPr>
              <a:t>Most </a:t>
            </a:r>
            <a:r>
              <a:rPr sz="2400" spc="-5" dirty="0">
                <a:solidFill>
                  <a:srgbClr val="FFFFFF"/>
                </a:solidFill>
                <a:latin typeface="Arial"/>
                <a:cs typeface="Arial"/>
              </a:rPr>
              <a:t>catfish </a:t>
            </a:r>
            <a:r>
              <a:rPr sz="2400" spc="-10" dirty="0">
                <a:solidFill>
                  <a:srgbClr val="FFFFFF"/>
                </a:solidFill>
                <a:latin typeface="Arial"/>
                <a:cs typeface="Arial"/>
              </a:rPr>
              <a:t>have </a:t>
            </a:r>
            <a:r>
              <a:rPr sz="2400" spc="-5" dirty="0">
                <a:solidFill>
                  <a:srgbClr val="FFFFFF"/>
                </a:solidFill>
                <a:latin typeface="Arial"/>
                <a:cs typeface="Arial"/>
              </a:rPr>
              <a:t>a </a:t>
            </a:r>
            <a:r>
              <a:rPr sz="2400" dirty="0">
                <a:solidFill>
                  <a:srgbClr val="FFFFFF"/>
                </a:solidFill>
                <a:latin typeface="Arial"/>
                <a:cs typeface="Arial"/>
              </a:rPr>
              <a:t>spine at </a:t>
            </a:r>
            <a:r>
              <a:rPr sz="2400" spc="-5" dirty="0">
                <a:solidFill>
                  <a:srgbClr val="FFFFFF"/>
                </a:solidFill>
                <a:latin typeface="Arial"/>
                <a:cs typeface="Arial"/>
              </a:rPr>
              <a:t>the leading edge </a:t>
            </a:r>
            <a:r>
              <a:rPr sz="2400" dirty="0">
                <a:solidFill>
                  <a:srgbClr val="FFFFFF"/>
                </a:solidFill>
                <a:latin typeface="Arial"/>
                <a:cs typeface="Arial"/>
              </a:rPr>
              <a:t>of </a:t>
            </a:r>
            <a:r>
              <a:rPr sz="2400" spc="-5" dirty="0">
                <a:solidFill>
                  <a:srgbClr val="FFFFFF"/>
                </a:solidFill>
                <a:latin typeface="Arial"/>
                <a:cs typeface="Arial"/>
              </a:rPr>
              <a:t>the dorsal </a:t>
            </a:r>
            <a:r>
              <a:rPr sz="2400" dirty="0">
                <a:solidFill>
                  <a:srgbClr val="FFFFFF"/>
                </a:solidFill>
                <a:latin typeface="Arial"/>
                <a:cs typeface="Arial"/>
              </a:rPr>
              <a:t> </a:t>
            </a:r>
            <a:r>
              <a:rPr sz="2400" spc="-5" dirty="0">
                <a:solidFill>
                  <a:srgbClr val="FFFFFF"/>
                </a:solidFill>
                <a:latin typeface="Arial"/>
                <a:cs typeface="Arial"/>
              </a:rPr>
              <a:t>and each pectoral fin, and can </a:t>
            </a:r>
            <a:r>
              <a:rPr sz="2400" dirty="0">
                <a:solidFill>
                  <a:srgbClr val="FFFFFF"/>
                </a:solidFill>
                <a:latin typeface="Arial"/>
                <a:cs typeface="Arial"/>
              </a:rPr>
              <a:t>inflict </a:t>
            </a:r>
            <a:r>
              <a:rPr sz="2400" spc="-5" dirty="0">
                <a:solidFill>
                  <a:srgbClr val="FFFFFF"/>
                </a:solidFill>
                <a:latin typeface="Arial"/>
                <a:cs typeface="Arial"/>
              </a:rPr>
              <a:t>a painful sting.</a:t>
            </a:r>
            <a:r>
              <a:rPr sz="2400" dirty="0">
                <a:solidFill>
                  <a:srgbClr val="FFFFFF"/>
                </a:solidFill>
                <a:latin typeface="Arial"/>
                <a:cs typeface="Arial"/>
              </a:rPr>
              <a:t> A </a:t>
            </a:r>
            <a:r>
              <a:rPr sz="2400" spc="10" dirty="0">
                <a:solidFill>
                  <a:srgbClr val="FFFFFF"/>
                </a:solidFill>
                <a:latin typeface="Arial"/>
                <a:cs typeface="Arial"/>
              </a:rPr>
              <a:t>few </a:t>
            </a:r>
            <a:r>
              <a:rPr sz="2400" spc="15" dirty="0">
                <a:solidFill>
                  <a:srgbClr val="FFFFFF"/>
                </a:solidFill>
                <a:latin typeface="Arial"/>
                <a:cs typeface="Arial"/>
              </a:rPr>
              <a:t> </a:t>
            </a:r>
            <a:r>
              <a:rPr sz="2400" spc="-5" dirty="0">
                <a:solidFill>
                  <a:srgbClr val="FFFFFF"/>
                </a:solidFill>
                <a:latin typeface="Arial"/>
                <a:cs typeface="Arial"/>
              </a:rPr>
              <a:t>are</a:t>
            </a:r>
            <a:r>
              <a:rPr sz="2400" dirty="0">
                <a:solidFill>
                  <a:srgbClr val="FFFFFF"/>
                </a:solidFill>
                <a:latin typeface="Arial"/>
                <a:cs typeface="Arial"/>
              </a:rPr>
              <a:t> dangerously</a:t>
            </a:r>
            <a:r>
              <a:rPr sz="2400" spc="5" dirty="0">
                <a:solidFill>
                  <a:srgbClr val="FFFFFF"/>
                </a:solidFill>
                <a:latin typeface="Arial"/>
                <a:cs typeface="Arial"/>
              </a:rPr>
              <a:t> </a:t>
            </a:r>
            <a:r>
              <a:rPr sz="2400" spc="-5" dirty="0">
                <a:solidFill>
                  <a:srgbClr val="FFFFFF"/>
                </a:solidFill>
                <a:latin typeface="Arial"/>
                <a:cs typeface="Arial"/>
              </a:rPr>
              <a:t>venomous.</a:t>
            </a:r>
            <a:r>
              <a:rPr sz="2400" dirty="0">
                <a:solidFill>
                  <a:srgbClr val="FFFFFF"/>
                </a:solidFill>
                <a:latin typeface="Arial"/>
                <a:cs typeface="Arial"/>
              </a:rPr>
              <a:t> </a:t>
            </a:r>
            <a:r>
              <a:rPr sz="2400" spc="-5" dirty="0">
                <a:solidFill>
                  <a:srgbClr val="FFFFFF"/>
                </a:solidFill>
                <a:latin typeface="Arial"/>
                <a:cs typeface="Arial"/>
              </a:rPr>
              <a:t>The</a:t>
            </a:r>
            <a:r>
              <a:rPr sz="2400" dirty="0">
                <a:solidFill>
                  <a:srgbClr val="FFFFFF"/>
                </a:solidFill>
                <a:latin typeface="Arial"/>
                <a:cs typeface="Arial"/>
              </a:rPr>
              <a:t> sting</a:t>
            </a:r>
            <a:r>
              <a:rPr sz="2400" spc="5" dirty="0">
                <a:solidFill>
                  <a:srgbClr val="FFFFFF"/>
                </a:solidFill>
                <a:latin typeface="Arial"/>
                <a:cs typeface="Arial"/>
              </a:rPr>
              <a:t> </a:t>
            </a:r>
            <a:r>
              <a:rPr sz="2400" dirty="0">
                <a:solidFill>
                  <a:srgbClr val="FFFFFF"/>
                </a:solidFill>
                <a:latin typeface="Arial"/>
                <a:cs typeface="Arial"/>
              </a:rPr>
              <a:t>of</a:t>
            </a:r>
            <a:r>
              <a:rPr sz="2400" spc="5" dirty="0">
                <a:solidFill>
                  <a:srgbClr val="FFFFFF"/>
                </a:solidFill>
                <a:latin typeface="Arial"/>
                <a:cs typeface="Arial"/>
              </a:rPr>
              <a:t> </a:t>
            </a:r>
            <a:r>
              <a:rPr sz="2400" spc="-5" dirty="0">
                <a:solidFill>
                  <a:srgbClr val="FFFFFF"/>
                </a:solidFill>
                <a:latin typeface="Arial"/>
                <a:cs typeface="Arial"/>
              </a:rPr>
              <a:t>an</a:t>
            </a:r>
            <a:r>
              <a:rPr sz="2400" dirty="0">
                <a:solidFill>
                  <a:srgbClr val="FFFFFF"/>
                </a:solidFill>
                <a:latin typeface="Arial"/>
                <a:cs typeface="Arial"/>
              </a:rPr>
              <a:t> </a:t>
            </a:r>
            <a:r>
              <a:rPr sz="2400" spc="-5" dirty="0">
                <a:solidFill>
                  <a:srgbClr val="FFFFFF"/>
                </a:solidFill>
                <a:latin typeface="Arial"/>
                <a:cs typeface="Arial"/>
              </a:rPr>
              <a:t>Australian </a:t>
            </a:r>
            <a:r>
              <a:rPr sz="2400" dirty="0">
                <a:solidFill>
                  <a:srgbClr val="FFFFFF"/>
                </a:solidFill>
                <a:latin typeface="Arial"/>
                <a:cs typeface="Arial"/>
              </a:rPr>
              <a:t> </a:t>
            </a:r>
            <a:r>
              <a:rPr sz="2400" spc="-5" dirty="0">
                <a:solidFill>
                  <a:srgbClr val="FFFFFF"/>
                </a:solidFill>
                <a:latin typeface="Arial"/>
                <a:cs typeface="Arial"/>
              </a:rPr>
              <a:t>catfish</a:t>
            </a:r>
            <a:r>
              <a:rPr sz="2400" dirty="0">
                <a:solidFill>
                  <a:srgbClr val="FFFFFF"/>
                </a:solidFill>
                <a:latin typeface="Arial"/>
                <a:cs typeface="Arial"/>
              </a:rPr>
              <a:t> </a:t>
            </a:r>
            <a:r>
              <a:rPr sz="2400" spc="-5" dirty="0">
                <a:solidFill>
                  <a:srgbClr val="FFFFFF"/>
                </a:solidFill>
                <a:latin typeface="Arial"/>
                <a:cs typeface="Arial"/>
              </a:rPr>
              <a:t>can</a:t>
            </a:r>
            <a:r>
              <a:rPr sz="2400" dirty="0">
                <a:solidFill>
                  <a:srgbClr val="FFFFFF"/>
                </a:solidFill>
                <a:latin typeface="Arial"/>
                <a:cs typeface="Arial"/>
              </a:rPr>
              <a:t> </a:t>
            </a:r>
            <a:r>
              <a:rPr sz="2400" spc="-5" dirty="0">
                <a:solidFill>
                  <a:srgbClr val="FFFFFF"/>
                </a:solidFill>
                <a:latin typeface="Arial"/>
                <a:cs typeface="Arial"/>
              </a:rPr>
              <a:t>be</a:t>
            </a:r>
            <a:r>
              <a:rPr sz="2400" dirty="0">
                <a:solidFill>
                  <a:srgbClr val="FFFFFF"/>
                </a:solidFill>
                <a:latin typeface="Arial"/>
                <a:cs typeface="Arial"/>
              </a:rPr>
              <a:t> </a:t>
            </a:r>
            <a:r>
              <a:rPr sz="2400" i="1" spc="-5" dirty="0">
                <a:solidFill>
                  <a:srgbClr val="FFFFFF"/>
                </a:solidFill>
                <a:latin typeface="Arial"/>
                <a:cs typeface="Arial"/>
              </a:rPr>
              <a:t>fatal</a:t>
            </a:r>
            <a:r>
              <a:rPr sz="2400" spc="-5" dirty="0">
                <a:solidFill>
                  <a:srgbClr val="FFFFFF"/>
                </a:solidFill>
                <a:latin typeface="Arial"/>
                <a:cs typeface="Arial"/>
              </a:rPr>
              <a:t>,</a:t>
            </a:r>
            <a:r>
              <a:rPr sz="2400" dirty="0">
                <a:solidFill>
                  <a:srgbClr val="FFFFFF"/>
                </a:solidFill>
                <a:latin typeface="Arial"/>
                <a:cs typeface="Arial"/>
              </a:rPr>
              <a:t> </a:t>
            </a:r>
            <a:r>
              <a:rPr sz="2400" spc="-5" dirty="0">
                <a:solidFill>
                  <a:srgbClr val="FFFFFF"/>
                </a:solidFill>
                <a:latin typeface="Arial"/>
                <a:cs typeface="Arial"/>
              </a:rPr>
              <a:t>and</a:t>
            </a:r>
            <a:r>
              <a:rPr sz="2400" dirty="0">
                <a:solidFill>
                  <a:srgbClr val="FFFFFF"/>
                </a:solidFill>
                <a:latin typeface="Arial"/>
                <a:cs typeface="Arial"/>
              </a:rPr>
              <a:t> </a:t>
            </a:r>
            <a:r>
              <a:rPr sz="2400" spc="-5" dirty="0">
                <a:solidFill>
                  <a:srgbClr val="FFFFFF"/>
                </a:solidFill>
                <a:latin typeface="Arial"/>
                <a:cs typeface="Arial"/>
              </a:rPr>
              <a:t>a</a:t>
            </a:r>
            <a:r>
              <a:rPr sz="2400" dirty="0">
                <a:solidFill>
                  <a:srgbClr val="FFFFFF"/>
                </a:solidFill>
                <a:latin typeface="Arial"/>
                <a:cs typeface="Arial"/>
              </a:rPr>
              <a:t> family</a:t>
            </a:r>
            <a:r>
              <a:rPr sz="2400" spc="5" dirty="0">
                <a:solidFill>
                  <a:srgbClr val="FFFFFF"/>
                </a:solidFill>
                <a:latin typeface="Arial"/>
                <a:cs typeface="Arial"/>
              </a:rPr>
              <a:t> </a:t>
            </a:r>
            <a:r>
              <a:rPr sz="2400" dirty="0">
                <a:solidFill>
                  <a:srgbClr val="FFFFFF"/>
                </a:solidFill>
                <a:latin typeface="Arial"/>
                <a:cs typeface="Arial"/>
              </a:rPr>
              <a:t>of</a:t>
            </a:r>
            <a:r>
              <a:rPr sz="2400" spc="5" dirty="0">
                <a:solidFill>
                  <a:srgbClr val="FFFFFF"/>
                </a:solidFill>
                <a:latin typeface="Arial"/>
                <a:cs typeface="Arial"/>
              </a:rPr>
              <a:t> </a:t>
            </a:r>
            <a:r>
              <a:rPr sz="2400" spc="-5" dirty="0">
                <a:solidFill>
                  <a:srgbClr val="FFFFFF"/>
                </a:solidFill>
                <a:latin typeface="Arial"/>
                <a:cs typeface="Arial"/>
              </a:rPr>
              <a:t>South</a:t>
            </a:r>
            <a:r>
              <a:rPr sz="2400" dirty="0">
                <a:solidFill>
                  <a:srgbClr val="FFFFFF"/>
                </a:solidFill>
                <a:latin typeface="Arial"/>
                <a:cs typeface="Arial"/>
              </a:rPr>
              <a:t> American </a:t>
            </a:r>
            <a:r>
              <a:rPr sz="2400" spc="5" dirty="0">
                <a:solidFill>
                  <a:srgbClr val="FFFFFF"/>
                </a:solidFill>
                <a:latin typeface="Arial"/>
                <a:cs typeface="Arial"/>
              </a:rPr>
              <a:t> </a:t>
            </a:r>
            <a:r>
              <a:rPr sz="2400" spc="-5" dirty="0">
                <a:solidFill>
                  <a:srgbClr val="FFFFFF"/>
                </a:solidFill>
                <a:latin typeface="Arial"/>
                <a:cs typeface="Arial"/>
              </a:rPr>
              <a:t>Catfishes</a:t>
            </a:r>
            <a:r>
              <a:rPr sz="2400" spc="-25" dirty="0">
                <a:solidFill>
                  <a:srgbClr val="FFFFFF"/>
                </a:solidFill>
                <a:latin typeface="Arial"/>
                <a:cs typeface="Arial"/>
              </a:rPr>
              <a:t> </a:t>
            </a:r>
            <a:r>
              <a:rPr sz="2400" spc="-5" dirty="0">
                <a:solidFill>
                  <a:srgbClr val="FFFFFF"/>
                </a:solidFill>
                <a:latin typeface="Arial"/>
                <a:cs typeface="Arial"/>
              </a:rPr>
              <a:t>are</a:t>
            </a:r>
            <a:r>
              <a:rPr sz="2400" dirty="0">
                <a:solidFill>
                  <a:srgbClr val="FFFFFF"/>
                </a:solidFill>
                <a:latin typeface="Arial"/>
                <a:cs typeface="Arial"/>
              </a:rPr>
              <a:t> </a:t>
            </a:r>
            <a:r>
              <a:rPr sz="2400" spc="-5" dirty="0">
                <a:solidFill>
                  <a:srgbClr val="FFFFFF"/>
                </a:solidFill>
                <a:latin typeface="Arial"/>
                <a:cs typeface="Arial"/>
              </a:rPr>
              <a:t>parasitic</a:t>
            </a:r>
            <a:r>
              <a:rPr sz="2400" spc="-25" dirty="0">
                <a:solidFill>
                  <a:srgbClr val="FFFFFF"/>
                </a:solidFill>
                <a:latin typeface="Arial"/>
                <a:cs typeface="Arial"/>
              </a:rPr>
              <a:t> </a:t>
            </a:r>
            <a:r>
              <a:rPr sz="2400" spc="-5" dirty="0">
                <a:solidFill>
                  <a:srgbClr val="FFFFFF"/>
                </a:solidFill>
                <a:latin typeface="Arial"/>
                <a:cs typeface="Arial"/>
              </a:rPr>
              <a:t>on</a:t>
            </a:r>
            <a:r>
              <a:rPr sz="2400" dirty="0">
                <a:solidFill>
                  <a:srgbClr val="FFFFFF"/>
                </a:solidFill>
                <a:latin typeface="Arial"/>
                <a:cs typeface="Arial"/>
              </a:rPr>
              <a:t> </a:t>
            </a:r>
            <a:r>
              <a:rPr sz="2400" spc="-5" dirty="0">
                <a:solidFill>
                  <a:srgbClr val="FFFFFF"/>
                </a:solidFill>
                <a:latin typeface="Arial"/>
                <a:cs typeface="Arial"/>
              </a:rPr>
              <a:t>other fish.</a:t>
            </a:r>
            <a:endParaRPr sz="2400">
              <a:latin typeface="Arial"/>
              <a:cs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1447800" y="838200"/>
            <a:ext cx="6629400" cy="2143125"/>
          </a:xfrm>
          <a:prstGeom prst="rect">
            <a:avLst/>
          </a:prstGeom>
        </p:spPr>
      </p:pic>
      <p:sp>
        <p:nvSpPr>
          <p:cNvPr id="3" name="object 3"/>
          <p:cNvSpPr txBox="1"/>
          <p:nvPr/>
        </p:nvSpPr>
        <p:spPr>
          <a:xfrm>
            <a:off x="363880" y="3091180"/>
            <a:ext cx="1405255" cy="848360"/>
          </a:xfrm>
          <a:prstGeom prst="rect">
            <a:avLst/>
          </a:prstGeom>
        </p:spPr>
        <p:txBody>
          <a:bodyPr vert="horz" wrap="square" lIns="0" tIns="12700" rIns="0" bIns="0" rtlCol="0">
            <a:spAutoFit/>
          </a:bodyPr>
          <a:lstStyle/>
          <a:p>
            <a:pPr marL="12700" marR="5080" indent="161925">
              <a:lnSpc>
                <a:spcPct val="150000"/>
              </a:lnSpc>
              <a:spcBef>
                <a:spcPts val="100"/>
              </a:spcBef>
            </a:pPr>
            <a:r>
              <a:rPr sz="1800" spc="-5" dirty="0">
                <a:latin typeface="Arial"/>
                <a:cs typeface="Arial"/>
              </a:rPr>
              <a:t>BARBELS </a:t>
            </a:r>
            <a:r>
              <a:rPr sz="1800" dirty="0">
                <a:latin typeface="Arial"/>
                <a:cs typeface="Arial"/>
              </a:rPr>
              <a:t> (</a:t>
            </a:r>
            <a:r>
              <a:rPr sz="1800" spc="60" dirty="0">
                <a:latin typeface="Arial"/>
                <a:cs typeface="Arial"/>
              </a:rPr>
              <a:t>W</a:t>
            </a:r>
            <a:r>
              <a:rPr sz="1800" dirty="0">
                <a:latin typeface="Arial"/>
                <a:cs typeface="Arial"/>
              </a:rPr>
              <a:t>HISKERS)</a:t>
            </a:r>
            <a:endParaRPr sz="1800">
              <a:latin typeface="Arial"/>
              <a:cs typeface="Arial"/>
            </a:endParaRPr>
          </a:p>
        </p:txBody>
      </p:sp>
      <p:sp>
        <p:nvSpPr>
          <p:cNvPr id="4" name="object 4"/>
          <p:cNvSpPr txBox="1"/>
          <p:nvPr/>
        </p:nvSpPr>
        <p:spPr>
          <a:xfrm>
            <a:off x="2921685" y="3228340"/>
            <a:ext cx="86423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SPINES</a:t>
            </a:r>
            <a:endParaRPr sz="1800">
              <a:latin typeface="Arial"/>
              <a:cs typeface="Arial"/>
            </a:endParaRPr>
          </a:p>
        </p:txBody>
      </p:sp>
      <p:sp>
        <p:nvSpPr>
          <p:cNvPr id="5" name="object 5"/>
          <p:cNvSpPr txBox="1"/>
          <p:nvPr/>
        </p:nvSpPr>
        <p:spPr>
          <a:xfrm>
            <a:off x="6632092" y="3075863"/>
            <a:ext cx="133159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NO</a:t>
            </a:r>
            <a:r>
              <a:rPr sz="1800" spc="-105" dirty="0">
                <a:latin typeface="Arial"/>
                <a:cs typeface="Arial"/>
              </a:rPr>
              <a:t> </a:t>
            </a:r>
            <a:r>
              <a:rPr sz="1800" dirty="0">
                <a:latin typeface="Arial"/>
                <a:cs typeface="Arial"/>
              </a:rPr>
              <a:t>SCALES</a:t>
            </a:r>
            <a:endParaRPr sz="1800">
              <a:latin typeface="Arial"/>
              <a:cs typeface="Arial"/>
            </a:endParaRPr>
          </a:p>
        </p:txBody>
      </p:sp>
      <p:grpSp>
        <p:nvGrpSpPr>
          <p:cNvPr id="6" name="object 6"/>
          <p:cNvGrpSpPr/>
          <p:nvPr/>
        </p:nvGrpSpPr>
        <p:grpSpPr>
          <a:xfrm>
            <a:off x="831850" y="3498850"/>
            <a:ext cx="5749925" cy="2749550"/>
            <a:chOff x="831850" y="3498850"/>
            <a:chExt cx="5749925" cy="2749550"/>
          </a:xfrm>
        </p:grpSpPr>
        <p:pic>
          <p:nvPicPr>
            <p:cNvPr id="7" name="object 7"/>
            <p:cNvPicPr/>
            <p:nvPr/>
          </p:nvPicPr>
          <p:blipFill>
            <a:blip r:embed="rId3" cstate="print"/>
            <a:stretch>
              <a:fillRect/>
            </a:stretch>
          </p:blipFill>
          <p:spPr>
            <a:xfrm>
              <a:off x="2438400" y="3581400"/>
              <a:ext cx="4143375" cy="2667000"/>
            </a:xfrm>
            <a:prstGeom prst="rect">
              <a:avLst/>
            </a:prstGeom>
          </p:spPr>
        </p:pic>
        <p:sp>
          <p:nvSpPr>
            <p:cNvPr id="8" name="object 8"/>
            <p:cNvSpPr/>
            <p:nvPr/>
          </p:nvSpPr>
          <p:spPr>
            <a:xfrm>
              <a:off x="838200" y="3962400"/>
              <a:ext cx="2160270" cy="1713230"/>
            </a:xfrm>
            <a:custGeom>
              <a:avLst/>
              <a:gdLst/>
              <a:ahLst/>
              <a:cxnLst/>
              <a:rect l="l" t="t" r="r" b="b"/>
              <a:pathLst>
                <a:path w="2160270" h="1713229">
                  <a:moveTo>
                    <a:pt x="0" y="0"/>
                  </a:moveTo>
                  <a:lnTo>
                    <a:pt x="2160054" y="1713141"/>
                  </a:lnTo>
                </a:path>
              </a:pathLst>
            </a:custGeom>
            <a:ln w="12700">
              <a:solidFill>
                <a:srgbClr val="000000"/>
              </a:solidFill>
            </a:ln>
          </p:spPr>
          <p:txBody>
            <a:bodyPr wrap="square" lIns="0" tIns="0" rIns="0" bIns="0" rtlCol="0"/>
            <a:lstStyle/>
            <a:p>
              <a:endParaRPr/>
            </a:p>
          </p:txBody>
        </p:sp>
        <p:sp>
          <p:nvSpPr>
            <p:cNvPr id="9" name="object 9"/>
            <p:cNvSpPr/>
            <p:nvPr/>
          </p:nvSpPr>
          <p:spPr>
            <a:xfrm>
              <a:off x="2964618" y="5637796"/>
              <a:ext cx="83820" cy="77470"/>
            </a:xfrm>
            <a:custGeom>
              <a:avLst/>
              <a:gdLst/>
              <a:ahLst/>
              <a:cxnLst/>
              <a:rect l="l" t="t" r="r" b="b"/>
              <a:pathLst>
                <a:path w="83819" h="77470">
                  <a:moveTo>
                    <a:pt x="47358" y="0"/>
                  </a:moveTo>
                  <a:lnTo>
                    <a:pt x="0" y="59702"/>
                  </a:lnTo>
                  <a:lnTo>
                    <a:pt x="83388" y="77203"/>
                  </a:lnTo>
                  <a:lnTo>
                    <a:pt x="47358" y="0"/>
                  </a:lnTo>
                  <a:close/>
                </a:path>
              </a:pathLst>
            </a:custGeom>
            <a:solidFill>
              <a:srgbClr val="000000"/>
            </a:solidFill>
          </p:spPr>
          <p:txBody>
            <a:bodyPr wrap="square" lIns="0" tIns="0" rIns="0" bIns="0" rtlCol="0"/>
            <a:lstStyle/>
            <a:p>
              <a:endParaRPr/>
            </a:p>
          </p:txBody>
        </p:sp>
        <p:sp>
          <p:nvSpPr>
            <p:cNvPr id="10" name="object 10"/>
            <p:cNvSpPr/>
            <p:nvPr/>
          </p:nvSpPr>
          <p:spPr>
            <a:xfrm>
              <a:off x="3352800" y="3505200"/>
              <a:ext cx="650240" cy="938530"/>
            </a:xfrm>
            <a:custGeom>
              <a:avLst/>
              <a:gdLst/>
              <a:ahLst/>
              <a:cxnLst/>
              <a:rect l="l" t="t" r="r" b="b"/>
              <a:pathLst>
                <a:path w="650239" h="938529">
                  <a:moveTo>
                    <a:pt x="0" y="0"/>
                  </a:moveTo>
                  <a:lnTo>
                    <a:pt x="649655" y="938390"/>
                  </a:lnTo>
                </a:path>
              </a:pathLst>
            </a:custGeom>
            <a:ln w="12700">
              <a:solidFill>
                <a:srgbClr val="000000"/>
              </a:solidFill>
            </a:ln>
          </p:spPr>
          <p:txBody>
            <a:bodyPr wrap="square" lIns="0" tIns="0" rIns="0" bIns="0" rtlCol="0"/>
            <a:lstStyle/>
            <a:p>
              <a:endParaRPr/>
            </a:p>
          </p:txBody>
        </p:sp>
        <p:sp>
          <p:nvSpPr>
            <p:cNvPr id="11" name="object 11"/>
            <p:cNvSpPr/>
            <p:nvPr/>
          </p:nvSpPr>
          <p:spPr>
            <a:xfrm>
              <a:off x="3963906" y="4411461"/>
              <a:ext cx="74930" cy="84455"/>
            </a:xfrm>
            <a:custGeom>
              <a:avLst/>
              <a:gdLst/>
              <a:ahLst/>
              <a:cxnLst/>
              <a:rect l="l" t="t" r="r" b="b"/>
              <a:pathLst>
                <a:path w="74929" h="84454">
                  <a:moveTo>
                    <a:pt x="62649" y="0"/>
                  </a:moveTo>
                  <a:lnTo>
                    <a:pt x="0" y="43370"/>
                  </a:lnTo>
                  <a:lnTo>
                    <a:pt x="74688" y="84340"/>
                  </a:lnTo>
                  <a:lnTo>
                    <a:pt x="62649" y="0"/>
                  </a:lnTo>
                  <a:close/>
                </a:path>
              </a:pathLst>
            </a:custGeom>
            <a:solidFill>
              <a:srgbClr val="000000"/>
            </a:solidFill>
          </p:spPr>
          <p:txBody>
            <a:bodyPr wrap="square" lIns="0" tIns="0" rIns="0" bIns="0" rtlCol="0"/>
            <a:lstStyle/>
            <a:p>
              <a:endParaRPr/>
            </a:p>
          </p:txBody>
        </p:sp>
        <p:sp>
          <p:nvSpPr>
            <p:cNvPr id="12" name="object 12"/>
            <p:cNvSpPr/>
            <p:nvPr/>
          </p:nvSpPr>
          <p:spPr>
            <a:xfrm>
              <a:off x="3352800" y="3505200"/>
              <a:ext cx="149225" cy="2527935"/>
            </a:xfrm>
            <a:custGeom>
              <a:avLst/>
              <a:gdLst/>
              <a:ahLst/>
              <a:cxnLst/>
              <a:rect l="l" t="t" r="r" b="b"/>
              <a:pathLst>
                <a:path w="149225" h="2527935">
                  <a:moveTo>
                    <a:pt x="0" y="0"/>
                  </a:moveTo>
                  <a:lnTo>
                    <a:pt x="148666" y="2527414"/>
                  </a:lnTo>
                </a:path>
              </a:pathLst>
            </a:custGeom>
            <a:ln w="12700">
              <a:solidFill>
                <a:srgbClr val="000000"/>
              </a:solidFill>
            </a:ln>
          </p:spPr>
          <p:txBody>
            <a:bodyPr wrap="square" lIns="0" tIns="0" rIns="0" bIns="0" rtlCol="0"/>
            <a:lstStyle/>
            <a:p>
              <a:endParaRPr/>
            </a:p>
          </p:txBody>
        </p:sp>
        <p:sp>
          <p:nvSpPr>
            <p:cNvPr id="13" name="object 13"/>
            <p:cNvSpPr/>
            <p:nvPr/>
          </p:nvSpPr>
          <p:spPr>
            <a:xfrm>
              <a:off x="3462690" y="6017696"/>
              <a:ext cx="76200" cy="78740"/>
            </a:xfrm>
            <a:custGeom>
              <a:avLst/>
              <a:gdLst/>
              <a:ahLst/>
              <a:cxnLst/>
              <a:rect l="l" t="t" r="r" b="b"/>
              <a:pathLst>
                <a:path w="76200" h="78739">
                  <a:moveTo>
                    <a:pt x="76073" y="0"/>
                  </a:moveTo>
                  <a:lnTo>
                    <a:pt x="0" y="4470"/>
                  </a:lnTo>
                  <a:lnTo>
                    <a:pt x="42506" y="78308"/>
                  </a:lnTo>
                  <a:lnTo>
                    <a:pt x="76073" y="0"/>
                  </a:lnTo>
                  <a:close/>
                </a:path>
              </a:pathLst>
            </a:custGeom>
            <a:solidFill>
              <a:srgbClr val="000000"/>
            </a:solidFill>
          </p:spPr>
          <p:txBody>
            <a:bodyPr wrap="square" lIns="0" tIns="0" rIns="0" bIns="0" rtlCol="0"/>
            <a:lstStyle/>
            <a:p>
              <a:endParaRPr/>
            </a:p>
          </p:txBody>
        </p:sp>
      </p:grpSp>
      <p:grpSp>
        <p:nvGrpSpPr>
          <p:cNvPr id="14" name="object 14"/>
          <p:cNvGrpSpPr/>
          <p:nvPr/>
        </p:nvGrpSpPr>
        <p:grpSpPr>
          <a:xfrm>
            <a:off x="831850" y="1066798"/>
            <a:ext cx="5880100" cy="2139950"/>
            <a:chOff x="831850" y="1066798"/>
            <a:chExt cx="5880100" cy="2139950"/>
          </a:xfrm>
        </p:grpSpPr>
        <p:sp>
          <p:nvSpPr>
            <p:cNvPr id="15" name="object 15"/>
            <p:cNvSpPr/>
            <p:nvPr/>
          </p:nvSpPr>
          <p:spPr>
            <a:xfrm>
              <a:off x="838200" y="1577987"/>
              <a:ext cx="957580" cy="1546225"/>
            </a:xfrm>
            <a:custGeom>
              <a:avLst/>
              <a:gdLst/>
              <a:ahLst/>
              <a:cxnLst/>
              <a:rect l="l" t="t" r="r" b="b"/>
              <a:pathLst>
                <a:path w="957580" h="1546225">
                  <a:moveTo>
                    <a:pt x="0" y="1546212"/>
                  </a:moveTo>
                  <a:lnTo>
                    <a:pt x="957173" y="0"/>
                  </a:lnTo>
                </a:path>
              </a:pathLst>
            </a:custGeom>
            <a:ln w="12700">
              <a:solidFill>
                <a:srgbClr val="000000"/>
              </a:solidFill>
            </a:ln>
          </p:spPr>
          <p:txBody>
            <a:bodyPr wrap="square" lIns="0" tIns="0" rIns="0" bIns="0" rtlCol="0"/>
            <a:lstStyle/>
            <a:p>
              <a:endParaRPr/>
            </a:p>
          </p:txBody>
        </p:sp>
        <p:sp>
          <p:nvSpPr>
            <p:cNvPr id="16" name="object 16"/>
            <p:cNvSpPr/>
            <p:nvPr/>
          </p:nvSpPr>
          <p:spPr>
            <a:xfrm>
              <a:off x="1756294" y="1524003"/>
              <a:ext cx="73025" cy="85090"/>
            </a:xfrm>
            <a:custGeom>
              <a:avLst/>
              <a:gdLst/>
              <a:ahLst/>
              <a:cxnLst/>
              <a:rect l="l" t="t" r="r" b="b"/>
              <a:pathLst>
                <a:path w="73025" h="85090">
                  <a:moveTo>
                    <a:pt x="72504" y="0"/>
                  </a:moveTo>
                  <a:lnTo>
                    <a:pt x="0" y="44729"/>
                  </a:lnTo>
                  <a:lnTo>
                    <a:pt x="64782" y="84835"/>
                  </a:lnTo>
                  <a:lnTo>
                    <a:pt x="72504" y="0"/>
                  </a:lnTo>
                  <a:close/>
                </a:path>
              </a:pathLst>
            </a:custGeom>
            <a:solidFill>
              <a:srgbClr val="000000"/>
            </a:solidFill>
          </p:spPr>
          <p:txBody>
            <a:bodyPr wrap="square" lIns="0" tIns="0" rIns="0" bIns="0" rtlCol="0"/>
            <a:lstStyle/>
            <a:p>
              <a:endParaRPr/>
            </a:p>
          </p:txBody>
        </p:sp>
        <p:sp>
          <p:nvSpPr>
            <p:cNvPr id="17" name="object 17"/>
            <p:cNvSpPr/>
            <p:nvPr/>
          </p:nvSpPr>
          <p:spPr>
            <a:xfrm>
              <a:off x="838200" y="2404910"/>
              <a:ext cx="791210" cy="719455"/>
            </a:xfrm>
            <a:custGeom>
              <a:avLst/>
              <a:gdLst/>
              <a:ahLst/>
              <a:cxnLst/>
              <a:rect l="l" t="t" r="r" b="b"/>
              <a:pathLst>
                <a:path w="791210" h="719455">
                  <a:moveTo>
                    <a:pt x="0" y="719289"/>
                  </a:moveTo>
                  <a:lnTo>
                    <a:pt x="791210" y="0"/>
                  </a:lnTo>
                </a:path>
              </a:pathLst>
            </a:custGeom>
            <a:ln w="12700">
              <a:solidFill>
                <a:srgbClr val="000000"/>
              </a:solidFill>
            </a:ln>
          </p:spPr>
          <p:txBody>
            <a:bodyPr wrap="square" lIns="0" tIns="0" rIns="0" bIns="0" rtlCol="0"/>
            <a:lstStyle/>
            <a:p>
              <a:endParaRPr/>
            </a:p>
          </p:txBody>
        </p:sp>
        <p:sp>
          <p:nvSpPr>
            <p:cNvPr id="18" name="object 18"/>
            <p:cNvSpPr/>
            <p:nvPr/>
          </p:nvSpPr>
          <p:spPr>
            <a:xfrm>
              <a:off x="1594387" y="2362198"/>
              <a:ext cx="82550" cy="80010"/>
            </a:xfrm>
            <a:custGeom>
              <a:avLst/>
              <a:gdLst/>
              <a:ahLst/>
              <a:cxnLst/>
              <a:rect l="l" t="t" r="r" b="b"/>
              <a:pathLst>
                <a:path w="82550" h="80010">
                  <a:moveTo>
                    <a:pt x="82016" y="0"/>
                  </a:moveTo>
                  <a:lnTo>
                    <a:pt x="0" y="23063"/>
                  </a:lnTo>
                  <a:lnTo>
                    <a:pt x="51257" y="79451"/>
                  </a:lnTo>
                  <a:lnTo>
                    <a:pt x="82016" y="0"/>
                  </a:lnTo>
                  <a:close/>
                </a:path>
              </a:pathLst>
            </a:custGeom>
            <a:solidFill>
              <a:srgbClr val="000000"/>
            </a:solidFill>
          </p:spPr>
          <p:txBody>
            <a:bodyPr wrap="square" lIns="0" tIns="0" rIns="0" bIns="0" rtlCol="0"/>
            <a:lstStyle/>
            <a:p>
              <a:endParaRPr/>
            </a:p>
          </p:txBody>
        </p:sp>
        <p:sp>
          <p:nvSpPr>
            <p:cNvPr id="19" name="object 19"/>
            <p:cNvSpPr/>
            <p:nvPr/>
          </p:nvSpPr>
          <p:spPr>
            <a:xfrm>
              <a:off x="838200" y="2614980"/>
              <a:ext cx="1236980" cy="509270"/>
            </a:xfrm>
            <a:custGeom>
              <a:avLst/>
              <a:gdLst/>
              <a:ahLst/>
              <a:cxnLst/>
              <a:rect l="l" t="t" r="r" b="b"/>
              <a:pathLst>
                <a:path w="1236980" h="509269">
                  <a:moveTo>
                    <a:pt x="0" y="509219"/>
                  </a:moveTo>
                  <a:lnTo>
                    <a:pt x="1236687" y="0"/>
                  </a:lnTo>
                </a:path>
              </a:pathLst>
            </a:custGeom>
            <a:ln w="12700">
              <a:solidFill>
                <a:srgbClr val="000000"/>
              </a:solidFill>
            </a:ln>
          </p:spPr>
          <p:txBody>
            <a:bodyPr wrap="square" lIns="0" tIns="0" rIns="0" bIns="0" rtlCol="0"/>
            <a:lstStyle/>
            <a:p>
              <a:endParaRPr/>
            </a:p>
          </p:txBody>
        </p:sp>
        <p:sp>
          <p:nvSpPr>
            <p:cNvPr id="20" name="object 20"/>
            <p:cNvSpPr/>
            <p:nvPr/>
          </p:nvSpPr>
          <p:spPr>
            <a:xfrm>
              <a:off x="2048633" y="2584578"/>
              <a:ext cx="85090" cy="70485"/>
            </a:xfrm>
            <a:custGeom>
              <a:avLst/>
              <a:gdLst/>
              <a:ahLst/>
              <a:cxnLst/>
              <a:rect l="l" t="t" r="r" b="b"/>
              <a:pathLst>
                <a:path w="85089" h="70485">
                  <a:moveTo>
                    <a:pt x="0" y="0"/>
                  </a:moveTo>
                  <a:lnTo>
                    <a:pt x="29006" y="70459"/>
                  </a:lnTo>
                  <a:lnTo>
                    <a:pt x="84963" y="6223"/>
                  </a:lnTo>
                  <a:lnTo>
                    <a:pt x="0" y="0"/>
                  </a:lnTo>
                  <a:close/>
                </a:path>
              </a:pathLst>
            </a:custGeom>
            <a:solidFill>
              <a:srgbClr val="000000"/>
            </a:solidFill>
          </p:spPr>
          <p:txBody>
            <a:bodyPr wrap="square" lIns="0" tIns="0" rIns="0" bIns="0" rtlCol="0"/>
            <a:lstStyle/>
            <a:p>
              <a:endParaRPr/>
            </a:p>
          </p:txBody>
        </p:sp>
        <p:sp>
          <p:nvSpPr>
            <p:cNvPr id="21" name="object 21"/>
            <p:cNvSpPr/>
            <p:nvPr/>
          </p:nvSpPr>
          <p:spPr>
            <a:xfrm>
              <a:off x="3352800" y="1127252"/>
              <a:ext cx="666750" cy="2073275"/>
            </a:xfrm>
            <a:custGeom>
              <a:avLst/>
              <a:gdLst/>
              <a:ahLst/>
              <a:cxnLst/>
              <a:rect l="l" t="t" r="r" b="b"/>
              <a:pathLst>
                <a:path w="666750" h="2073275">
                  <a:moveTo>
                    <a:pt x="0" y="2073148"/>
                  </a:moveTo>
                  <a:lnTo>
                    <a:pt x="666369" y="0"/>
                  </a:lnTo>
                </a:path>
              </a:pathLst>
            </a:custGeom>
            <a:ln w="12700">
              <a:solidFill>
                <a:srgbClr val="000000"/>
              </a:solidFill>
            </a:ln>
          </p:spPr>
          <p:txBody>
            <a:bodyPr wrap="square" lIns="0" tIns="0" rIns="0" bIns="0" rtlCol="0"/>
            <a:lstStyle/>
            <a:p>
              <a:endParaRPr/>
            </a:p>
          </p:txBody>
        </p:sp>
        <p:sp>
          <p:nvSpPr>
            <p:cNvPr id="22" name="object 22"/>
            <p:cNvSpPr/>
            <p:nvPr/>
          </p:nvSpPr>
          <p:spPr>
            <a:xfrm>
              <a:off x="3979006" y="1066798"/>
              <a:ext cx="73025" cy="84455"/>
            </a:xfrm>
            <a:custGeom>
              <a:avLst/>
              <a:gdLst/>
              <a:ahLst/>
              <a:cxnLst/>
              <a:rect l="l" t="t" r="r" b="b"/>
              <a:pathLst>
                <a:path w="73025" h="84455">
                  <a:moveTo>
                    <a:pt x="59588" y="0"/>
                  </a:moveTo>
                  <a:lnTo>
                    <a:pt x="0" y="60883"/>
                  </a:lnTo>
                  <a:lnTo>
                    <a:pt x="72542" y="84200"/>
                  </a:lnTo>
                  <a:lnTo>
                    <a:pt x="59588" y="0"/>
                  </a:lnTo>
                  <a:close/>
                </a:path>
              </a:pathLst>
            </a:custGeom>
            <a:solidFill>
              <a:srgbClr val="000000"/>
            </a:solidFill>
          </p:spPr>
          <p:txBody>
            <a:bodyPr wrap="square" lIns="0" tIns="0" rIns="0" bIns="0" rtlCol="0"/>
            <a:lstStyle/>
            <a:p>
              <a:endParaRPr/>
            </a:p>
          </p:txBody>
        </p:sp>
        <p:sp>
          <p:nvSpPr>
            <p:cNvPr id="23" name="object 23"/>
            <p:cNvSpPr/>
            <p:nvPr/>
          </p:nvSpPr>
          <p:spPr>
            <a:xfrm>
              <a:off x="3210051" y="2272563"/>
              <a:ext cx="142875" cy="928369"/>
            </a:xfrm>
            <a:custGeom>
              <a:avLst/>
              <a:gdLst/>
              <a:ahLst/>
              <a:cxnLst/>
              <a:rect l="l" t="t" r="r" b="b"/>
              <a:pathLst>
                <a:path w="142875" h="928369">
                  <a:moveTo>
                    <a:pt x="142748" y="927836"/>
                  </a:moveTo>
                  <a:lnTo>
                    <a:pt x="0" y="0"/>
                  </a:lnTo>
                </a:path>
              </a:pathLst>
            </a:custGeom>
            <a:ln w="12700">
              <a:solidFill>
                <a:srgbClr val="000000"/>
              </a:solidFill>
            </a:ln>
          </p:spPr>
          <p:txBody>
            <a:bodyPr wrap="square" lIns="0" tIns="0" rIns="0" bIns="0" rtlCol="0"/>
            <a:lstStyle/>
            <a:p>
              <a:endParaRPr/>
            </a:p>
          </p:txBody>
        </p:sp>
        <p:sp>
          <p:nvSpPr>
            <p:cNvPr id="24" name="object 24"/>
            <p:cNvSpPr/>
            <p:nvPr/>
          </p:nvSpPr>
          <p:spPr>
            <a:xfrm>
              <a:off x="3174333" y="2209793"/>
              <a:ext cx="75565" cy="81280"/>
            </a:xfrm>
            <a:custGeom>
              <a:avLst/>
              <a:gdLst/>
              <a:ahLst/>
              <a:cxnLst/>
              <a:rect l="l" t="t" r="r" b="b"/>
              <a:pathLst>
                <a:path w="75564" h="81280">
                  <a:moveTo>
                    <a:pt x="26060" y="0"/>
                  </a:moveTo>
                  <a:lnTo>
                    <a:pt x="0" y="81114"/>
                  </a:lnTo>
                  <a:lnTo>
                    <a:pt x="75311" y="69519"/>
                  </a:lnTo>
                  <a:lnTo>
                    <a:pt x="26060" y="0"/>
                  </a:lnTo>
                  <a:close/>
                </a:path>
              </a:pathLst>
            </a:custGeom>
            <a:solidFill>
              <a:srgbClr val="000000"/>
            </a:solidFill>
          </p:spPr>
          <p:txBody>
            <a:bodyPr wrap="square" lIns="0" tIns="0" rIns="0" bIns="0" rtlCol="0"/>
            <a:lstStyle/>
            <a:p>
              <a:endParaRPr/>
            </a:p>
          </p:txBody>
        </p:sp>
        <p:sp>
          <p:nvSpPr>
            <p:cNvPr id="25" name="object 25"/>
            <p:cNvSpPr/>
            <p:nvPr/>
          </p:nvSpPr>
          <p:spPr>
            <a:xfrm>
              <a:off x="6055944" y="2109609"/>
              <a:ext cx="650240" cy="938530"/>
            </a:xfrm>
            <a:custGeom>
              <a:avLst/>
              <a:gdLst/>
              <a:ahLst/>
              <a:cxnLst/>
              <a:rect l="l" t="t" r="r" b="b"/>
              <a:pathLst>
                <a:path w="650240" h="938530">
                  <a:moveTo>
                    <a:pt x="649655" y="938390"/>
                  </a:moveTo>
                  <a:lnTo>
                    <a:pt x="0" y="0"/>
                  </a:lnTo>
                </a:path>
              </a:pathLst>
            </a:custGeom>
            <a:ln w="12700">
              <a:solidFill>
                <a:srgbClr val="000000"/>
              </a:solidFill>
            </a:ln>
          </p:spPr>
          <p:txBody>
            <a:bodyPr wrap="square" lIns="0" tIns="0" rIns="0" bIns="0" rtlCol="0"/>
            <a:lstStyle/>
            <a:p>
              <a:endParaRPr/>
            </a:p>
          </p:txBody>
        </p:sp>
        <p:sp>
          <p:nvSpPr>
            <p:cNvPr id="26" name="object 26"/>
            <p:cNvSpPr/>
            <p:nvPr/>
          </p:nvSpPr>
          <p:spPr>
            <a:xfrm>
              <a:off x="6019800" y="2057396"/>
              <a:ext cx="74930" cy="84455"/>
            </a:xfrm>
            <a:custGeom>
              <a:avLst/>
              <a:gdLst/>
              <a:ahLst/>
              <a:cxnLst/>
              <a:rect l="l" t="t" r="r" b="b"/>
              <a:pathLst>
                <a:path w="74929" h="84455">
                  <a:moveTo>
                    <a:pt x="0" y="0"/>
                  </a:moveTo>
                  <a:lnTo>
                    <a:pt x="12052" y="84340"/>
                  </a:lnTo>
                  <a:lnTo>
                    <a:pt x="74701" y="40957"/>
                  </a:lnTo>
                  <a:lnTo>
                    <a:pt x="0" y="0"/>
                  </a:lnTo>
                  <a:close/>
                </a:path>
              </a:pathLst>
            </a:custGeom>
            <a:solidFill>
              <a:srgbClr val="000000"/>
            </a:solidFill>
          </p:spPr>
          <p:txBody>
            <a:bodyPr wrap="square" lIns="0" tIns="0" rIns="0" bIns="0" rtlCol="0"/>
            <a:lstStyle/>
            <a:p>
              <a:endParaRPr/>
            </a:p>
          </p:txBody>
        </p:sp>
      </p:grpSp>
      <p:sp>
        <p:nvSpPr>
          <p:cNvPr id="27" name="object 27"/>
          <p:cNvSpPr txBox="1"/>
          <p:nvPr/>
        </p:nvSpPr>
        <p:spPr>
          <a:xfrm>
            <a:off x="7089140" y="3685540"/>
            <a:ext cx="1588135" cy="299720"/>
          </a:xfrm>
          <a:prstGeom prst="rect">
            <a:avLst/>
          </a:prstGeom>
        </p:spPr>
        <p:txBody>
          <a:bodyPr vert="horz" wrap="square" lIns="0" tIns="12700" rIns="0" bIns="0" rtlCol="0">
            <a:spAutoFit/>
          </a:bodyPr>
          <a:lstStyle/>
          <a:p>
            <a:pPr marL="12700">
              <a:lnSpc>
                <a:spcPct val="100000"/>
              </a:lnSpc>
              <a:spcBef>
                <a:spcPts val="100"/>
              </a:spcBef>
            </a:pPr>
            <a:r>
              <a:rPr sz="1800" dirty="0">
                <a:latin typeface="Arial"/>
                <a:cs typeface="Arial"/>
              </a:rPr>
              <a:t>BONY</a:t>
            </a:r>
            <a:r>
              <a:rPr sz="1800" spc="-65" dirty="0">
                <a:latin typeface="Arial"/>
                <a:cs typeface="Arial"/>
              </a:rPr>
              <a:t> </a:t>
            </a:r>
            <a:r>
              <a:rPr sz="1800" spc="-5" dirty="0">
                <a:latin typeface="Arial"/>
                <a:cs typeface="Arial"/>
              </a:rPr>
              <a:t>PL</a:t>
            </a:r>
            <a:r>
              <a:rPr sz="1800" spc="-145" dirty="0">
                <a:latin typeface="Arial"/>
                <a:cs typeface="Arial"/>
              </a:rPr>
              <a:t>A</a:t>
            </a:r>
            <a:r>
              <a:rPr sz="1800" dirty="0">
                <a:latin typeface="Arial"/>
                <a:cs typeface="Arial"/>
              </a:rPr>
              <a:t>TES</a:t>
            </a:r>
            <a:endParaRPr sz="1800">
              <a:latin typeface="Arial"/>
              <a:cs typeface="Arial"/>
            </a:endParaRPr>
          </a:p>
        </p:txBody>
      </p:sp>
      <p:grpSp>
        <p:nvGrpSpPr>
          <p:cNvPr id="28" name="object 28"/>
          <p:cNvGrpSpPr/>
          <p:nvPr/>
        </p:nvGrpSpPr>
        <p:grpSpPr>
          <a:xfrm>
            <a:off x="4876806" y="3803650"/>
            <a:ext cx="2216150" cy="1530350"/>
            <a:chOff x="4876806" y="3803650"/>
            <a:chExt cx="2216150" cy="1530350"/>
          </a:xfrm>
        </p:grpSpPr>
        <p:sp>
          <p:nvSpPr>
            <p:cNvPr id="29" name="object 29"/>
            <p:cNvSpPr/>
            <p:nvPr/>
          </p:nvSpPr>
          <p:spPr>
            <a:xfrm>
              <a:off x="4929073" y="3810000"/>
              <a:ext cx="2157730" cy="1488440"/>
            </a:xfrm>
            <a:custGeom>
              <a:avLst/>
              <a:gdLst/>
              <a:ahLst/>
              <a:cxnLst/>
              <a:rect l="l" t="t" r="r" b="b"/>
              <a:pathLst>
                <a:path w="2157729" h="1488439">
                  <a:moveTo>
                    <a:pt x="2157526" y="0"/>
                  </a:moveTo>
                  <a:lnTo>
                    <a:pt x="0" y="1487944"/>
                  </a:lnTo>
                </a:path>
              </a:pathLst>
            </a:custGeom>
            <a:ln w="12700">
              <a:solidFill>
                <a:srgbClr val="000000"/>
              </a:solidFill>
            </a:ln>
          </p:spPr>
          <p:txBody>
            <a:bodyPr wrap="square" lIns="0" tIns="0" rIns="0" bIns="0" rtlCol="0"/>
            <a:lstStyle/>
            <a:p>
              <a:endParaRPr/>
            </a:p>
          </p:txBody>
        </p:sp>
        <p:sp>
          <p:nvSpPr>
            <p:cNvPr id="30" name="object 30"/>
            <p:cNvSpPr/>
            <p:nvPr/>
          </p:nvSpPr>
          <p:spPr>
            <a:xfrm>
              <a:off x="4876806" y="5259374"/>
              <a:ext cx="84455" cy="74930"/>
            </a:xfrm>
            <a:custGeom>
              <a:avLst/>
              <a:gdLst/>
              <a:ahLst/>
              <a:cxnLst/>
              <a:rect l="l" t="t" r="r" b="b"/>
              <a:pathLst>
                <a:path w="84454" h="74929">
                  <a:moveTo>
                    <a:pt x="41084" y="0"/>
                  </a:moveTo>
                  <a:lnTo>
                    <a:pt x="0" y="74625"/>
                  </a:lnTo>
                  <a:lnTo>
                    <a:pt x="84353" y="62725"/>
                  </a:lnTo>
                  <a:lnTo>
                    <a:pt x="41084" y="0"/>
                  </a:lnTo>
                  <a:close/>
                </a:path>
              </a:pathLst>
            </a:custGeom>
            <a:solidFill>
              <a:srgbClr val="000000"/>
            </a:solidFill>
          </p:spPr>
          <p:txBody>
            <a:bodyPr wrap="square" lIns="0" tIns="0" rIns="0" bIns="0" rtlCol="0"/>
            <a:lstStyle/>
            <a:p>
              <a:endParaRPr/>
            </a:p>
          </p:txBody>
        </p:sp>
      </p:grpSp>
      <p:sp>
        <p:nvSpPr>
          <p:cNvPr id="31" name="object 31"/>
          <p:cNvSpPr txBox="1">
            <a:spLocks noGrp="1"/>
          </p:cNvSpPr>
          <p:nvPr>
            <p:ph type="title"/>
          </p:nvPr>
        </p:nvSpPr>
        <p:spPr>
          <a:xfrm>
            <a:off x="2604166" y="330200"/>
            <a:ext cx="4316730" cy="391160"/>
          </a:xfrm>
          <a:prstGeom prst="rect">
            <a:avLst/>
          </a:prstGeom>
        </p:spPr>
        <p:txBody>
          <a:bodyPr vert="horz" wrap="square" lIns="0" tIns="12700" rIns="0" bIns="0" rtlCol="0">
            <a:spAutoFit/>
          </a:bodyPr>
          <a:lstStyle/>
          <a:p>
            <a:pPr marL="12700">
              <a:lnSpc>
                <a:spcPct val="100000"/>
              </a:lnSpc>
              <a:spcBef>
                <a:spcPts val="100"/>
              </a:spcBef>
            </a:pPr>
            <a:r>
              <a:rPr sz="2400" b="1" spc="-25" dirty="0">
                <a:solidFill>
                  <a:srgbClr val="000000"/>
                </a:solidFill>
                <a:latin typeface="Arial"/>
                <a:cs typeface="Arial"/>
              </a:rPr>
              <a:t>BASIC</a:t>
            </a:r>
            <a:r>
              <a:rPr sz="2400" b="1" spc="45" dirty="0">
                <a:solidFill>
                  <a:srgbClr val="000000"/>
                </a:solidFill>
                <a:latin typeface="Arial"/>
                <a:cs typeface="Arial"/>
              </a:rPr>
              <a:t> </a:t>
            </a:r>
            <a:r>
              <a:rPr sz="2400" b="1" spc="-40" dirty="0">
                <a:solidFill>
                  <a:srgbClr val="000000"/>
                </a:solidFill>
                <a:latin typeface="Arial"/>
                <a:cs typeface="Arial"/>
              </a:rPr>
              <a:t>CATFISH</a:t>
            </a:r>
            <a:r>
              <a:rPr sz="2400" b="1" spc="45" dirty="0">
                <a:solidFill>
                  <a:srgbClr val="000000"/>
                </a:solidFill>
                <a:latin typeface="Arial"/>
                <a:cs typeface="Arial"/>
              </a:rPr>
              <a:t> </a:t>
            </a:r>
            <a:r>
              <a:rPr sz="2400" b="1" spc="-5" dirty="0">
                <a:solidFill>
                  <a:srgbClr val="000000"/>
                </a:solidFill>
                <a:latin typeface="Arial"/>
                <a:cs typeface="Arial"/>
              </a:rPr>
              <a:t>STRUCTURE</a:t>
            </a:r>
            <a:endParaRPr sz="2400">
              <a:latin typeface="Arial"/>
              <a:cs typeface="Arial"/>
            </a:endParaRPr>
          </a:p>
        </p:txBody>
      </p:sp>
      <p:sp>
        <p:nvSpPr>
          <p:cNvPr id="32" name="object 32"/>
          <p:cNvSpPr txBox="1"/>
          <p:nvPr/>
        </p:nvSpPr>
        <p:spPr>
          <a:xfrm>
            <a:off x="3734466" y="6461457"/>
            <a:ext cx="1676400" cy="224154"/>
          </a:xfrm>
          <a:prstGeom prst="rect">
            <a:avLst/>
          </a:prstGeom>
        </p:spPr>
        <p:txBody>
          <a:bodyPr vert="horz" wrap="square" lIns="0" tIns="0" rIns="0" bIns="0" rtlCol="0">
            <a:spAutoFit/>
          </a:bodyPr>
          <a:lstStyle/>
          <a:p>
            <a:pPr marL="12700">
              <a:lnSpc>
                <a:spcPts val="1645"/>
              </a:lnSpc>
            </a:pPr>
            <a:r>
              <a:rPr sz="1400" spc="-15" dirty="0">
                <a:solidFill>
                  <a:srgbClr val="FFFFFF"/>
                </a:solidFill>
                <a:latin typeface="Arial"/>
                <a:cs typeface="Arial"/>
                <a:hlinkClick r:id="rId4"/>
              </a:rPr>
              <a:t>www.raebridgman.ca</a:t>
            </a:r>
            <a:endParaRPr sz="140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52426" y="403859"/>
            <a:ext cx="4064635" cy="513080"/>
          </a:xfrm>
          <a:prstGeom prst="rect">
            <a:avLst/>
          </a:prstGeom>
        </p:spPr>
        <p:txBody>
          <a:bodyPr vert="horz" wrap="square" lIns="0" tIns="12700" rIns="0" bIns="0" rtlCol="0">
            <a:spAutoFit/>
          </a:bodyPr>
          <a:lstStyle/>
          <a:p>
            <a:pPr marL="12700">
              <a:lnSpc>
                <a:spcPct val="100000"/>
              </a:lnSpc>
              <a:spcBef>
                <a:spcPts val="100"/>
              </a:spcBef>
            </a:pPr>
            <a:r>
              <a:rPr sz="3200" b="1" spc="-20" dirty="0">
                <a:solidFill>
                  <a:srgbClr val="000000"/>
                </a:solidFill>
                <a:latin typeface="Arial"/>
                <a:cs typeface="Arial"/>
              </a:rPr>
              <a:t>Manitoba’s</a:t>
            </a:r>
            <a:r>
              <a:rPr sz="3200" b="1" spc="-105" dirty="0">
                <a:solidFill>
                  <a:srgbClr val="000000"/>
                </a:solidFill>
                <a:latin typeface="Arial"/>
                <a:cs typeface="Arial"/>
              </a:rPr>
              <a:t> </a:t>
            </a:r>
            <a:r>
              <a:rPr sz="3200" b="1" spc="-5" dirty="0">
                <a:solidFill>
                  <a:srgbClr val="000000"/>
                </a:solidFill>
                <a:latin typeface="Arial"/>
                <a:cs typeface="Arial"/>
              </a:rPr>
              <a:t>Catfishes</a:t>
            </a:r>
            <a:endParaRPr sz="3200">
              <a:latin typeface="Arial"/>
              <a:cs typeface="Arial"/>
            </a:endParaRPr>
          </a:p>
        </p:txBody>
      </p:sp>
      <p:pic>
        <p:nvPicPr>
          <p:cNvPr id="3" name="object 3"/>
          <p:cNvPicPr/>
          <p:nvPr/>
        </p:nvPicPr>
        <p:blipFill>
          <a:blip r:embed="rId2" cstate="print"/>
          <a:stretch>
            <a:fillRect/>
          </a:stretch>
        </p:blipFill>
        <p:spPr>
          <a:xfrm>
            <a:off x="5715025" y="2971850"/>
            <a:ext cx="3047974" cy="864759"/>
          </a:xfrm>
          <a:prstGeom prst="rect">
            <a:avLst/>
          </a:prstGeom>
        </p:spPr>
      </p:pic>
      <p:pic>
        <p:nvPicPr>
          <p:cNvPr id="4" name="object 4"/>
          <p:cNvPicPr/>
          <p:nvPr/>
        </p:nvPicPr>
        <p:blipFill>
          <a:blip r:embed="rId3" cstate="print"/>
          <a:stretch>
            <a:fillRect/>
          </a:stretch>
        </p:blipFill>
        <p:spPr>
          <a:xfrm>
            <a:off x="381000" y="838200"/>
            <a:ext cx="3809936" cy="1674723"/>
          </a:xfrm>
          <a:prstGeom prst="rect">
            <a:avLst/>
          </a:prstGeom>
        </p:spPr>
      </p:pic>
      <p:pic>
        <p:nvPicPr>
          <p:cNvPr id="5" name="object 5"/>
          <p:cNvPicPr/>
          <p:nvPr/>
        </p:nvPicPr>
        <p:blipFill>
          <a:blip r:embed="rId4" cstate="print"/>
          <a:stretch>
            <a:fillRect/>
          </a:stretch>
        </p:blipFill>
        <p:spPr>
          <a:xfrm>
            <a:off x="5715076" y="1295463"/>
            <a:ext cx="2819323" cy="1129259"/>
          </a:xfrm>
          <a:prstGeom prst="rect">
            <a:avLst/>
          </a:prstGeom>
        </p:spPr>
      </p:pic>
      <p:grpSp>
        <p:nvGrpSpPr>
          <p:cNvPr id="6" name="object 6"/>
          <p:cNvGrpSpPr/>
          <p:nvPr/>
        </p:nvGrpSpPr>
        <p:grpSpPr>
          <a:xfrm>
            <a:off x="457200" y="2667076"/>
            <a:ext cx="7696200" cy="3658870"/>
            <a:chOff x="457200" y="2667076"/>
            <a:chExt cx="7696200" cy="3658870"/>
          </a:xfrm>
        </p:grpSpPr>
        <p:pic>
          <p:nvPicPr>
            <p:cNvPr id="7" name="object 7"/>
            <p:cNvPicPr/>
            <p:nvPr/>
          </p:nvPicPr>
          <p:blipFill>
            <a:blip r:embed="rId5" cstate="print"/>
            <a:stretch>
              <a:fillRect/>
            </a:stretch>
          </p:blipFill>
          <p:spPr>
            <a:xfrm>
              <a:off x="457200" y="2667076"/>
              <a:ext cx="3657574" cy="1528555"/>
            </a:xfrm>
            <a:prstGeom prst="rect">
              <a:avLst/>
            </a:prstGeom>
          </p:spPr>
        </p:pic>
        <p:pic>
          <p:nvPicPr>
            <p:cNvPr id="8" name="object 8"/>
            <p:cNvPicPr/>
            <p:nvPr/>
          </p:nvPicPr>
          <p:blipFill>
            <a:blip r:embed="rId6" cstate="print"/>
            <a:stretch>
              <a:fillRect/>
            </a:stretch>
          </p:blipFill>
          <p:spPr>
            <a:xfrm>
              <a:off x="1600200" y="4191025"/>
              <a:ext cx="6553200" cy="2134870"/>
            </a:xfrm>
            <a:prstGeom prst="rect">
              <a:avLst/>
            </a:prstGeom>
          </p:spPr>
        </p:pic>
      </p:grpSp>
      <p:sp>
        <p:nvSpPr>
          <p:cNvPr id="9" name="object 9"/>
          <p:cNvSpPr txBox="1"/>
          <p:nvPr/>
        </p:nvSpPr>
        <p:spPr>
          <a:xfrm>
            <a:off x="737234" y="2390140"/>
            <a:ext cx="3248660"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black</a:t>
            </a:r>
            <a:r>
              <a:rPr sz="1800" spc="-25" dirty="0">
                <a:latin typeface="Arial"/>
                <a:cs typeface="Arial"/>
              </a:rPr>
              <a:t> </a:t>
            </a:r>
            <a:r>
              <a:rPr sz="1800" spc="-5" dirty="0">
                <a:latin typeface="Arial"/>
                <a:cs typeface="Arial"/>
              </a:rPr>
              <a:t>bullhead,</a:t>
            </a:r>
            <a:r>
              <a:rPr sz="1800" dirty="0">
                <a:latin typeface="Arial"/>
                <a:cs typeface="Arial"/>
              </a:rPr>
              <a:t> </a:t>
            </a:r>
            <a:r>
              <a:rPr sz="1800" i="1" spc="-5" dirty="0">
                <a:latin typeface="Arial"/>
                <a:cs typeface="Arial"/>
              </a:rPr>
              <a:t>Ameiurus</a:t>
            </a:r>
            <a:r>
              <a:rPr sz="1800" i="1" dirty="0">
                <a:latin typeface="Arial"/>
                <a:cs typeface="Arial"/>
              </a:rPr>
              <a:t> </a:t>
            </a:r>
            <a:r>
              <a:rPr sz="1800" i="1" spc="-5" dirty="0">
                <a:latin typeface="Arial"/>
                <a:cs typeface="Arial"/>
              </a:rPr>
              <a:t>melas</a:t>
            </a:r>
            <a:endParaRPr sz="1800">
              <a:latin typeface="Arial"/>
              <a:cs typeface="Arial"/>
            </a:endParaRPr>
          </a:p>
        </p:txBody>
      </p:sp>
      <p:sp>
        <p:nvSpPr>
          <p:cNvPr id="10" name="object 10"/>
          <p:cNvSpPr txBox="1"/>
          <p:nvPr/>
        </p:nvSpPr>
        <p:spPr>
          <a:xfrm>
            <a:off x="503377" y="4142816"/>
            <a:ext cx="3642360" cy="299720"/>
          </a:xfrm>
          <a:prstGeom prst="rect">
            <a:avLst/>
          </a:prstGeom>
        </p:spPr>
        <p:txBody>
          <a:bodyPr vert="horz" wrap="square" lIns="0" tIns="12700" rIns="0" bIns="0" rtlCol="0">
            <a:spAutoFit/>
          </a:bodyPr>
          <a:lstStyle/>
          <a:p>
            <a:pPr marL="12700">
              <a:lnSpc>
                <a:spcPct val="100000"/>
              </a:lnSpc>
              <a:spcBef>
                <a:spcPts val="100"/>
              </a:spcBef>
            </a:pPr>
            <a:r>
              <a:rPr sz="1800" spc="-10" dirty="0">
                <a:latin typeface="Arial"/>
                <a:cs typeface="Arial"/>
              </a:rPr>
              <a:t>brown</a:t>
            </a:r>
            <a:r>
              <a:rPr sz="1800" spc="10" dirty="0">
                <a:latin typeface="Arial"/>
                <a:cs typeface="Arial"/>
              </a:rPr>
              <a:t> </a:t>
            </a:r>
            <a:r>
              <a:rPr sz="1800" spc="-5" dirty="0">
                <a:latin typeface="Arial"/>
                <a:cs typeface="Arial"/>
              </a:rPr>
              <a:t>bullhead, </a:t>
            </a:r>
            <a:r>
              <a:rPr sz="1800" i="1" spc="-5" dirty="0">
                <a:latin typeface="Arial"/>
                <a:cs typeface="Arial"/>
              </a:rPr>
              <a:t>Ameirus</a:t>
            </a:r>
            <a:r>
              <a:rPr sz="1800" i="1" dirty="0">
                <a:latin typeface="Arial"/>
                <a:cs typeface="Arial"/>
              </a:rPr>
              <a:t> </a:t>
            </a:r>
            <a:r>
              <a:rPr sz="1800" i="1" spc="-5" dirty="0">
                <a:latin typeface="Arial"/>
                <a:cs typeface="Arial"/>
              </a:rPr>
              <a:t>nebulosus</a:t>
            </a:r>
            <a:endParaRPr sz="1800">
              <a:latin typeface="Arial"/>
              <a:cs typeface="Arial"/>
            </a:endParaRPr>
          </a:p>
        </p:txBody>
      </p:sp>
      <p:sp>
        <p:nvSpPr>
          <p:cNvPr id="11" name="object 11"/>
          <p:cNvSpPr txBox="1"/>
          <p:nvPr/>
        </p:nvSpPr>
        <p:spPr>
          <a:xfrm>
            <a:off x="2814751" y="6200216"/>
            <a:ext cx="359219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channel</a:t>
            </a:r>
            <a:r>
              <a:rPr sz="1800" spc="-20" dirty="0">
                <a:latin typeface="Arial"/>
                <a:cs typeface="Arial"/>
              </a:rPr>
              <a:t> </a:t>
            </a:r>
            <a:r>
              <a:rPr sz="1800" dirty="0">
                <a:latin typeface="Arial"/>
                <a:cs typeface="Arial"/>
              </a:rPr>
              <a:t>catfish,</a:t>
            </a:r>
            <a:r>
              <a:rPr sz="1800" spc="-20" dirty="0">
                <a:latin typeface="Arial"/>
                <a:cs typeface="Arial"/>
              </a:rPr>
              <a:t> </a:t>
            </a:r>
            <a:r>
              <a:rPr sz="1800" i="1" spc="-5" dirty="0">
                <a:latin typeface="Arial"/>
                <a:cs typeface="Arial"/>
              </a:rPr>
              <a:t>Ictalurus</a:t>
            </a:r>
            <a:r>
              <a:rPr sz="1800" i="1" spc="5" dirty="0">
                <a:latin typeface="Arial"/>
                <a:cs typeface="Arial"/>
              </a:rPr>
              <a:t> </a:t>
            </a:r>
            <a:r>
              <a:rPr sz="1800" i="1" spc="-5" dirty="0">
                <a:latin typeface="Arial"/>
                <a:cs typeface="Arial"/>
              </a:rPr>
              <a:t>punctatus</a:t>
            </a:r>
            <a:endParaRPr sz="1800">
              <a:latin typeface="Arial"/>
              <a:cs typeface="Arial"/>
            </a:endParaRPr>
          </a:p>
        </p:txBody>
      </p:sp>
      <p:sp>
        <p:nvSpPr>
          <p:cNvPr id="12" name="object 12"/>
          <p:cNvSpPr txBox="1"/>
          <p:nvPr/>
        </p:nvSpPr>
        <p:spPr>
          <a:xfrm>
            <a:off x="5829757" y="2314016"/>
            <a:ext cx="2588895" cy="574040"/>
          </a:xfrm>
          <a:prstGeom prst="rect">
            <a:avLst/>
          </a:prstGeom>
        </p:spPr>
        <p:txBody>
          <a:bodyPr vert="horz" wrap="square" lIns="0" tIns="12700" rIns="0" bIns="0" rtlCol="0">
            <a:spAutoFit/>
          </a:bodyPr>
          <a:lstStyle/>
          <a:p>
            <a:pPr marL="291465" marR="5080" indent="-279400">
              <a:lnSpc>
                <a:spcPct val="100000"/>
              </a:lnSpc>
              <a:spcBef>
                <a:spcPts val="100"/>
              </a:spcBef>
            </a:pPr>
            <a:r>
              <a:rPr sz="1800" spc="-5" dirty="0">
                <a:latin typeface="Arial"/>
                <a:cs typeface="Arial"/>
              </a:rPr>
              <a:t>tadpole</a:t>
            </a:r>
            <a:r>
              <a:rPr sz="1800" spc="-40" dirty="0">
                <a:latin typeface="Arial"/>
                <a:cs typeface="Arial"/>
              </a:rPr>
              <a:t> </a:t>
            </a:r>
            <a:r>
              <a:rPr sz="1800" dirty="0">
                <a:latin typeface="Arial"/>
                <a:cs typeface="Arial"/>
              </a:rPr>
              <a:t>madtom,</a:t>
            </a:r>
            <a:r>
              <a:rPr sz="1800" spc="-50" dirty="0">
                <a:latin typeface="Arial"/>
                <a:cs typeface="Arial"/>
              </a:rPr>
              <a:t> </a:t>
            </a:r>
            <a:r>
              <a:rPr sz="1800" i="1" spc="-5" dirty="0">
                <a:latin typeface="Arial"/>
                <a:cs typeface="Arial"/>
              </a:rPr>
              <a:t>Noturus </a:t>
            </a:r>
            <a:r>
              <a:rPr sz="1800" i="1" spc="-484" dirty="0">
                <a:latin typeface="Arial"/>
                <a:cs typeface="Arial"/>
              </a:rPr>
              <a:t> </a:t>
            </a:r>
            <a:r>
              <a:rPr sz="1800" i="1" spc="-5" dirty="0">
                <a:latin typeface="Arial"/>
                <a:cs typeface="Arial"/>
              </a:rPr>
              <a:t>gyrinus</a:t>
            </a:r>
            <a:r>
              <a:rPr sz="1800" i="1" spc="-40" dirty="0">
                <a:latin typeface="Arial"/>
                <a:cs typeface="Arial"/>
              </a:rPr>
              <a:t> </a:t>
            </a:r>
            <a:r>
              <a:rPr sz="1800" dirty="0">
                <a:latin typeface="Arial"/>
                <a:cs typeface="Arial"/>
              </a:rPr>
              <a:t>(venomous)</a:t>
            </a:r>
            <a:endParaRPr sz="1800">
              <a:latin typeface="Arial"/>
              <a:cs typeface="Arial"/>
            </a:endParaRPr>
          </a:p>
        </p:txBody>
      </p:sp>
      <p:sp>
        <p:nvSpPr>
          <p:cNvPr id="13" name="object 13"/>
          <p:cNvSpPr txBox="1"/>
          <p:nvPr/>
        </p:nvSpPr>
        <p:spPr>
          <a:xfrm>
            <a:off x="6002350" y="3914216"/>
            <a:ext cx="2474595" cy="299720"/>
          </a:xfrm>
          <a:prstGeom prst="rect">
            <a:avLst/>
          </a:prstGeom>
        </p:spPr>
        <p:txBody>
          <a:bodyPr vert="horz" wrap="square" lIns="0" tIns="12700" rIns="0" bIns="0" rtlCol="0">
            <a:spAutoFit/>
          </a:bodyPr>
          <a:lstStyle/>
          <a:p>
            <a:pPr marL="12700">
              <a:lnSpc>
                <a:spcPct val="100000"/>
              </a:lnSpc>
              <a:spcBef>
                <a:spcPts val="100"/>
              </a:spcBef>
            </a:pPr>
            <a:r>
              <a:rPr sz="1800" spc="-5" dirty="0">
                <a:latin typeface="Arial"/>
                <a:cs typeface="Arial"/>
              </a:rPr>
              <a:t>stonecat,</a:t>
            </a:r>
            <a:r>
              <a:rPr sz="1800" spc="-30" dirty="0">
                <a:latin typeface="Arial"/>
                <a:cs typeface="Arial"/>
              </a:rPr>
              <a:t> </a:t>
            </a:r>
            <a:r>
              <a:rPr sz="1800" i="1" spc="-5" dirty="0">
                <a:latin typeface="Arial"/>
                <a:cs typeface="Arial"/>
              </a:rPr>
              <a:t>Noturus flavus</a:t>
            </a:r>
            <a:endParaRPr sz="180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4755" y="1772920"/>
            <a:ext cx="6713855" cy="574040"/>
          </a:xfrm>
          <a:prstGeom prst="rect">
            <a:avLst/>
          </a:prstGeom>
        </p:spPr>
        <p:txBody>
          <a:bodyPr vert="horz" wrap="square" lIns="0" tIns="12700" rIns="0" bIns="0" rtlCol="0">
            <a:spAutoFit/>
          </a:bodyPr>
          <a:lstStyle/>
          <a:p>
            <a:pPr marL="12700">
              <a:lnSpc>
                <a:spcPct val="100000"/>
              </a:lnSpc>
              <a:spcBef>
                <a:spcPts val="100"/>
              </a:spcBef>
              <a:tabLst>
                <a:tab pos="4015740" algn="l"/>
              </a:tabLst>
            </a:pPr>
            <a:r>
              <a:rPr sz="3600" spc="-25" dirty="0">
                <a:latin typeface="Arial"/>
                <a:cs typeface="Arial"/>
              </a:rPr>
              <a:t>CAVE-DWELLING	</a:t>
            </a:r>
            <a:r>
              <a:rPr sz="3600" spc="-30" dirty="0">
                <a:latin typeface="Arial"/>
                <a:cs typeface="Arial"/>
              </a:rPr>
              <a:t>ICTALURIDS</a:t>
            </a:r>
            <a:endParaRPr sz="3600">
              <a:latin typeface="Arial"/>
              <a:cs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ject 2"/>
          <p:cNvPicPr/>
          <p:nvPr/>
        </p:nvPicPr>
        <p:blipFill>
          <a:blip r:embed="rId2" cstate="print"/>
          <a:stretch>
            <a:fillRect/>
          </a:stretch>
        </p:blipFill>
        <p:spPr>
          <a:xfrm>
            <a:off x="304800" y="2438400"/>
            <a:ext cx="4114800" cy="1830387"/>
          </a:xfrm>
          <a:prstGeom prst="rect">
            <a:avLst/>
          </a:prstGeom>
        </p:spPr>
      </p:pic>
      <p:pic>
        <p:nvPicPr>
          <p:cNvPr id="3" name="object 3"/>
          <p:cNvPicPr/>
          <p:nvPr/>
        </p:nvPicPr>
        <p:blipFill>
          <a:blip r:embed="rId3" cstate="print"/>
          <a:stretch>
            <a:fillRect/>
          </a:stretch>
        </p:blipFill>
        <p:spPr>
          <a:xfrm>
            <a:off x="304800" y="4540275"/>
            <a:ext cx="4190987" cy="1797024"/>
          </a:xfrm>
          <a:prstGeom prst="rect">
            <a:avLst/>
          </a:prstGeom>
        </p:spPr>
      </p:pic>
      <p:sp>
        <p:nvSpPr>
          <p:cNvPr id="4" name="object 4"/>
          <p:cNvSpPr txBox="1"/>
          <p:nvPr/>
        </p:nvSpPr>
        <p:spPr>
          <a:xfrm>
            <a:off x="4803140" y="2771140"/>
            <a:ext cx="2957195" cy="3454400"/>
          </a:xfrm>
          <a:prstGeom prst="rect">
            <a:avLst/>
          </a:prstGeom>
        </p:spPr>
        <p:txBody>
          <a:bodyPr vert="horz" wrap="square" lIns="0" tIns="12700" rIns="0" bIns="0" rtlCol="0">
            <a:spAutoFit/>
          </a:bodyPr>
          <a:lstStyle/>
          <a:p>
            <a:pPr marL="12700" marR="340360">
              <a:lnSpc>
                <a:spcPct val="100000"/>
              </a:lnSpc>
              <a:spcBef>
                <a:spcPts val="100"/>
              </a:spcBef>
            </a:pPr>
            <a:r>
              <a:rPr sz="1800" b="1" spc="-35" dirty="0">
                <a:solidFill>
                  <a:srgbClr val="FFFFFF"/>
                </a:solidFill>
                <a:latin typeface="Arial"/>
                <a:cs typeface="Arial"/>
              </a:rPr>
              <a:t>Texas</a:t>
            </a:r>
            <a:r>
              <a:rPr sz="1800" b="1" spc="-10" dirty="0">
                <a:solidFill>
                  <a:srgbClr val="FFFFFF"/>
                </a:solidFill>
                <a:latin typeface="Arial"/>
                <a:cs typeface="Arial"/>
              </a:rPr>
              <a:t> </a:t>
            </a:r>
            <a:r>
              <a:rPr sz="1800" b="1" dirty="0">
                <a:solidFill>
                  <a:srgbClr val="FFFFFF"/>
                </a:solidFill>
                <a:latin typeface="Arial"/>
                <a:cs typeface="Arial"/>
              </a:rPr>
              <a:t>blindcat, </a:t>
            </a:r>
            <a:r>
              <a:rPr sz="1800" b="1" spc="5" dirty="0">
                <a:solidFill>
                  <a:srgbClr val="FFFFFF"/>
                </a:solidFill>
                <a:latin typeface="Arial"/>
                <a:cs typeface="Arial"/>
              </a:rPr>
              <a:t> </a:t>
            </a:r>
            <a:r>
              <a:rPr sz="1800" b="1" i="1" spc="-5" dirty="0">
                <a:solidFill>
                  <a:srgbClr val="FFFFFF"/>
                </a:solidFill>
                <a:latin typeface="Arial"/>
                <a:cs typeface="Arial"/>
              </a:rPr>
              <a:t>Trogloglanis</a:t>
            </a:r>
            <a:r>
              <a:rPr sz="1800" b="1" i="1" spc="-60" dirty="0">
                <a:solidFill>
                  <a:srgbClr val="FFFFFF"/>
                </a:solidFill>
                <a:latin typeface="Arial"/>
                <a:cs typeface="Arial"/>
              </a:rPr>
              <a:t> </a:t>
            </a:r>
            <a:r>
              <a:rPr sz="1800" b="1" i="1" spc="-5" dirty="0">
                <a:solidFill>
                  <a:srgbClr val="FFFFFF"/>
                </a:solidFill>
                <a:latin typeface="Arial"/>
                <a:cs typeface="Arial"/>
              </a:rPr>
              <a:t>pattersoni</a:t>
            </a:r>
            <a:r>
              <a:rPr sz="1800" b="1" spc="-5" dirty="0">
                <a:solidFill>
                  <a:srgbClr val="FFFFFF"/>
                </a:solidFill>
                <a:latin typeface="Arial"/>
                <a:cs typeface="Arial"/>
              </a:rPr>
              <a:t>, </a:t>
            </a:r>
            <a:r>
              <a:rPr sz="1800" b="1" spc="-484" dirty="0">
                <a:solidFill>
                  <a:srgbClr val="FFFFFF"/>
                </a:solidFill>
                <a:latin typeface="Arial"/>
                <a:cs typeface="Arial"/>
              </a:rPr>
              <a:t> </a:t>
            </a:r>
            <a:r>
              <a:rPr sz="1800" b="1" spc="5" dirty="0">
                <a:solidFill>
                  <a:srgbClr val="FFFFFF"/>
                </a:solidFill>
                <a:latin typeface="Arial"/>
                <a:cs typeface="Arial"/>
              </a:rPr>
              <a:t>known </a:t>
            </a:r>
            <a:r>
              <a:rPr sz="1800" b="1" dirty="0">
                <a:solidFill>
                  <a:srgbClr val="FFFFFF"/>
                </a:solidFill>
                <a:latin typeface="Arial"/>
                <a:cs typeface="Arial"/>
              </a:rPr>
              <a:t>from </a:t>
            </a:r>
            <a:r>
              <a:rPr sz="1800" b="1" spc="-5" dirty="0">
                <a:solidFill>
                  <a:srgbClr val="FFFFFF"/>
                </a:solidFill>
                <a:latin typeface="Arial"/>
                <a:cs typeface="Arial"/>
              </a:rPr>
              <a:t>5 artesian </a:t>
            </a:r>
            <a:r>
              <a:rPr sz="1800" b="1" dirty="0">
                <a:solidFill>
                  <a:srgbClr val="FFFFFF"/>
                </a:solidFill>
                <a:latin typeface="Arial"/>
                <a:cs typeface="Arial"/>
              </a:rPr>
              <a:t> </a:t>
            </a:r>
            <a:r>
              <a:rPr sz="1800" b="1" spc="5" dirty="0">
                <a:solidFill>
                  <a:srgbClr val="FFFFFF"/>
                </a:solidFill>
                <a:latin typeface="Arial"/>
                <a:cs typeface="Arial"/>
              </a:rPr>
              <a:t>wells </a:t>
            </a:r>
            <a:r>
              <a:rPr sz="1800" b="1" spc="-5" dirty="0">
                <a:solidFill>
                  <a:srgbClr val="FFFFFF"/>
                </a:solidFill>
                <a:latin typeface="Arial"/>
                <a:cs typeface="Arial"/>
              </a:rPr>
              <a:t>near San Antonio, </a:t>
            </a:r>
            <a:r>
              <a:rPr sz="1800" b="1" spc="-490" dirty="0">
                <a:solidFill>
                  <a:srgbClr val="FFFFFF"/>
                </a:solidFill>
                <a:latin typeface="Arial"/>
                <a:cs typeface="Arial"/>
              </a:rPr>
              <a:t> </a:t>
            </a:r>
            <a:r>
              <a:rPr sz="1800" b="1" spc="-30" dirty="0">
                <a:solidFill>
                  <a:srgbClr val="FFFFFF"/>
                </a:solidFill>
                <a:latin typeface="Arial"/>
                <a:cs typeface="Arial"/>
              </a:rPr>
              <a:t>Texas,</a:t>
            </a:r>
            <a:r>
              <a:rPr sz="1800" b="1" spc="-5" dirty="0">
                <a:solidFill>
                  <a:srgbClr val="FFFFFF"/>
                </a:solidFill>
                <a:latin typeface="Arial"/>
                <a:cs typeface="Arial"/>
              </a:rPr>
              <a:t> USA</a:t>
            </a:r>
            <a:endParaRPr sz="1800">
              <a:latin typeface="Arial"/>
              <a:cs typeface="Arial"/>
            </a:endParaRPr>
          </a:p>
          <a:p>
            <a:pPr>
              <a:lnSpc>
                <a:spcPct val="100000"/>
              </a:lnSpc>
            </a:pPr>
            <a:endParaRPr sz="2000">
              <a:latin typeface="Arial"/>
              <a:cs typeface="Arial"/>
            </a:endParaRPr>
          </a:p>
          <a:p>
            <a:pPr>
              <a:lnSpc>
                <a:spcPct val="100000"/>
              </a:lnSpc>
              <a:spcBef>
                <a:spcPts val="50"/>
              </a:spcBef>
            </a:pPr>
            <a:endParaRPr sz="2650">
              <a:latin typeface="Arial"/>
              <a:cs typeface="Arial"/>
            </a:endParaRPr>
          </a:p>
          <a:p>
            <a:pPr marL="88265" marR="5080">
              <a:lnSpc>
                <a:spcPct val="100000"/>
              </a:lnSpc>
            </a:pPr>
            <a:r>
              <a:rPr sz="1800" b="1" spc="-5" dirty="0">
                <a:solidFill>
                  <a:srgbClr val="FFFFFF"/>
                </a:solidFill>
                <a:latin typeface="Arial"/>
                <a:cs typeface="Arial"/>
              </a:rPr>
              <a:t>Mexican</a:t>
            </a:r>
            <a:r>
              <a:rPr sz="1800" b="1" spc="-40" dirty="0">
                <a:solidFill>
                  <a:srgbClr val="FFFFFF"/>
                </a:solidFill>
                <a:latin typeface="Arial"/>
                <a:cs typeface="Arial"/>
              </a:rPr>
              <a:t> </a:t>
            </a:r>
            <a:r>
              <a:rPr sz="1800" b="1" spc="-5" dirty="0">
                <a:solidFill>
                  <a:srgbClr val="FFFFFF"/>
                </a:solidFill>
                <a:latin typeface="Arial"/>
                <a:cs typeface="Arial"/>
              </a:rPr>
              <a:t>blindcat,</a:t>
            </a:r>
            <a:r>
              <a:rPr sz="1800" b="1" spc="-15" dirty="0">
                <a:solidFill>
                  <a:srgbClr val="FFFFFF"/>
                </a:solidFill>
                <a:latin typeface="Arial"/>
                <a:cs typeface="Arial"/>
              </a:rPr>
              <a:t> </a:t>
            </a:r>
            <a:r>
              <a:rPr sz="1800" b="1" i="1" dirty="0">
                <a:solidFill>
                  <a:srgbClr val="FFFFFF"/>
                </a:solidFill>
                <a:latin typeface="Arial"/>
                <a:cs typeface="Arial"/>
              </a:rPr>
              <a:t>Prietella </a:t>
            </a:r>
            <a:r>
              <a:rPr sz="1800" b="1" i="1" spc="-484" dirty="0">
                <a:solidFill>
                  <a:srgbClr val="FFFFFF"/>
                </a:solidFill>
                <a:latin typeface="Arial"/>
                <a:cs typeface="Arial"/>
              </a:rPr>
              <a:t> </a:t>
            </a:r>
            <a:r>
              <a:rPr sz="1800" b="1" i="1" spc="-5" dirty="0">
                <a:solidFill>
                  <a:srgbClr val="FFFFFF"/>
                </a:solidFill>
                <a:latin typeface="Arial"/>
                <a:cs typeface="Arial"/>
              </a:rPr>
              <a:t>phreatophila</a:t>
            </a:r>
            <a:r>
              <a:rPr sz="1800" b="1" spc="-5" dirty="0">
                <a:solidFill>
                  <a:srgbClr val="FFFFFF"/>
                </a:solidFill>
                <a:latin typeface="Arial"/>
                <a:cs typeface="Arial"/>
              </a:rPr>
              <a:t>,</a:t>
            </a:r>
            <a:r>
              <a:rPr sz="1800" b="1" spc="-30" dirty="0">
                <a:solidFill>
                  <a:srgbClr val="FFFFFF"/>
                </a:solidFill>
                <a:latin typeface="Arial"/>
                <a:cs typeface="Arial"/>
              </a:rPr>
              <a:t> </a:t>
            </a:r>
            <a:r>
              <a:rPr sz="1800" spc="-10" dirty="0">
                <a:solidFill>
                  <a:srgbClr val="FFFFFF"/>
                </a:solidFill>
                <a:latin typeface="Arial"/>
                <a:cs typeface="Arial"/>
              </a:rPr>
              <a:t>known</a:t>
            </a:r>
            <a:r>
              <a:rPr sz="1800" spc="20" dirty="0">
                <a:solidFill>
                  <a:srgbClr val="FFFFFF"/>
                </a:solidFill>
                <a:latin typeface="Arial"/>
                <a:cs typeface="Arial"/>
              </a:rPr>
              <a:t> </a:t>
            </a:r>
            <a:r>
              <a:rPr sz="1800" spc="-5" dirty="0">
                <a:solidFill>
                  <a:srgbClr val="FFFFFF"/>
                </a:solidFill>
                <a:latin typeface="Arial"/>
                <a:cs typeface="Arial"/>
              </a:rPr>
              <a:t>only </a:t>
            </a:r>
            <a:r>
              <a:rPr sz="1800" dirty="0">
                <a:solidFill>
                  <a:srgbClr val="FFFFFF"/>
                </a:solidFill>
                <a:latin typeface="Arial"/>
                <a:cs typeface="Arial"/>
              </a:rPr>
              <a:t> from </a:t>
            </a:r>
            <a:r>
              <a:rPr sz="1800" spc="-10" dirty="0">
                <a:solidFill>
                  <a:srgbClr val="FFFFFF"/>
                </a:solidFill>
                <a:latin typeface="Arial"/>
                <a:cs typeface="Arial"/>
              </a:rPr>
              <a:t>wells </a:t>
            </a:r>
            <a:r>
              <a:rPr sz="1800" spc="-5" dirty="0">
                <a:solidFill>
                  <a:srgbClr val="FFFFFF"/>
                </a:solidFill>
                <a:latin typeface="Arial"/>
                <a:cs typeface="Arial"/>
              </a:rPr>
              <a:t>near Sierra de </a:t>
            </a:r>
            <a:r>
              <a:rPr sz="1800" dirty="0">
                <a:solidFill>
                  <a:srgbClr val="FFFFFF"/>
                </a:solidFill>
                <a:latin typeface="Arial"/>
                <a:cs typeface="Arial"/>
              </a:rPr>
              <a:t> </a:t>
            </a:r>
            <a:r>
              <a:rPr sz="1800" spc="-5" dirty="0">
                <a:solidFill>
                  <a:srgbClr val="FFFFFF"/>
                </a:solidFill>
                <a:latin typeface="Arial"/>
                <a:cs typeface="Arial"/>
              </a:rPr>
              <a:t>Santa Rosa, Coahuila, </a:t>
            </a:r>
            <a:r>
              <a:rPr sz="1800" dirty="0">
                <a:solidFill>
                  <a:srgbClr val="FFFFFF"/>
                </a:solidFill>
                <a:latin typeface="Arial"/>
                <a:cs typeface="Arial"/>
              </a:rPr>
              <a:t> </a:t>
            </a:r>
            <a:r>
              <a:rPr sz="1800" spc="-5" dirty="0">
                <a:solidFill>
                  <a:srgbClr val="FFFFFF"/>
                </a:solidFill>
                <a:latin typeface="Arial"/>
                <a:cs typeface="Arial"/>
              </a:rPr>
              <a:t>Mexico</a:t>
            </a:r>
            <a:endParaRPr sz="1800">
              <a:latin typeface="Arial"/>
              <a:cs typeface="Arial"/>
            </a:endParaRPr>
          </a:p>
        </p:txBody>
      </p:sp>
      <p:pic>
        <p:nvPicPr>
          <p:cNvPr id="5" name="object 5"/>
          <p:cNvPicPr/>
          <p:nvPr/>
        </p:nvPicPr>
        <p:blipFill>
          <a:blip r:embed="rId4" cstate="print"/>
          <a:stretch>
            <a:fillRect/>
          </a:stretch>
        </p:blipFill>
        <p:spPr>
          <a:xfrm>
            <a:off x="304800" y="838212"/>
            <a:ext cx="4114749" cy="1277924"/>
          </a:xfrm>
          <a:prstGeom prst="rect">
            <a:avLst/>
          </a:prstGeom>
        </p:spPr>
      </p:pic>
      <p:sp>
        <p:nvSpPr>
          <p:cNvPr id="6" name="object 6"/>
          <p:cNvSpPr txBox="1">
            <a:spLocks noGrp="1"/>
          </p:cNvSpPr>
          <p:nvPr>
            <p:ph type="title"/>
          </p:nvPr>
        </p:nvSpPr>
        <p:spPr>
          <a:xfrm>
            <a:off x="4879340" y="942340"/>
            <a:ext cx="2954655" cy="1122680"/>
          </a:xfrm>
          <a:prstGeom prst="rect">
            <a:avLst/>
          </a:prstGeom>
        </p:spPr>
        <p:txBody>
          <a:bodyPr vert="horz" wrap="square" lIns="0" tIns="12700" rIns="0" bIns="0" rtlCol="0">
            <a:spAutoFit/>
          </a:bodyPr>
          <a:lstStyle/>
          <a:p>
            <a:pPr marL="12700" marR="5080">
              <a:lnSpc>
                <a:spcPct val="100000"/>
              </a:lnSpc>
              <a:spcBef>
                <a:spcPts val="100"/>
              </a:spcBef>
            </a:pPr>
            <a:r>
              <a:rPr sz="1800" b="1" spc="-5" dirty="0">
                <a:latin typeface="Arial"/>
                <a:cs typeface="Arial"/>
              </a:rPr>
              <a:t>Widemouth</a:t>
            </a:r>
            <a:r>
              <a:rPr sz="1800" b="1" spc="-40" dirty="0">
                <a:latin typeface="Arial"/>
                <a:cs typeface="Arial"/>
              </a:rPr>
              <a:t> </a:t>
            </a:r>
            <a:r>
              <a:rPr sz="1800" b="1" spc="-5" dirty="0">
                <a:latin typeface="Arial"/>
                <a:cs typeface="Arial"/>
              </a:rPr>
              <a:t>blindcat,</a:t>
            </a:r>
            <a:r>
              <a:rPr sz="1800" b="1" spc="-15" dirty="0">
                <a:latin typeface="Arial"/>
                <a:cs typeface="Arial"/>
              </a:rPr>
              <a:t> </a:t>
            </a:r>
            <a:r>
              <a:rPr sz="1800" b="1" i="1" dirty="0">
                <a:latin typeface="Arial"/>
                <a:cs typeface="Arial"/>
              </a:rPr>
              <a:t>Satan </a:t>
            </a:r>
            <a:r>
              <a:rPr sz="1800" b="1" i="1" spc="-484" dirty="0">
                <a:latin typeface="Arial"/>
                <a:cs typeface="Arial"/>
              </a:rPr>
              <a:t> </a:t>
            </a:r>
            <a:r>
              <a:rPr sz="1800" b="1" i="1" spc="-5" dirty="0">
                <a:latin typeface="Arial"/>
                <a:cs typeface="Arial"/>
              </a:rPr>
              <a:t>eurystomus</a:t>
            </a:r>
            <a:r>
              <a:rPr sz="1800" spc="-5" dirty="0">
                <a:latin typeface="Arial"/>
                <a:cs typeface="Arial"/>
              </a:rPr>
              <a:t>, </a:t>
            </a:r>
            <a:r>
              <a:rPr sz="1800" b="1" spc="5" dirty="0">
                <a:latin typeface="Arial"/>
                <a:cs typeface="Arial"/>
              </a:rPr>
              <a:t>known </a:t>
            </a:r>
            <a:r>
              <a:rPr sz="1800" b="1" dirty="0">
                <a:latin typeface="Arial"/>
                <a:cs typeface="Arial"/>
              </a:rPr>
              <a:t>from </a:t>
            </a:r>
            <a:r>
              <a:rPr sz="1800" b="1" spc="-5" dirty="0">
                <a:latin typeface="Arial"/>
                <a:cs typeface="Arial"/>
              </a:rPr>
              <a:t>5 </a:t>
            </a:r>
            <a:r>
              <a:rPr sz="1800" b="1" spc="-490" dirty="0">
                <a:latin typeface="Arial"/>
                <a:cs typeface="Arial"/>
              </a:rPr>
              <a:t> </a:t>
            </a:r>
            <a:r>
              <a:rPr sz="1800" b="1" spc="-5" dirty="0">
                <a:latin typeface="Arial"/>
                <a:cs typeface="Arial"/>
              </a:rPr>
              <a:t>artesian </a:t>
            </a:r>
            <a:r>
              <a:rPr sz="1800" b="1" spc="5" dirty="0">
                <a:latin typeface="Arial"/>
                <a:cs typeface="Arial"/>
              </a:rPr>
              <a:t>wells </a:t>
            </a:r>
            <a:r>
              <a:rPr sz="1800" b="1" spc="-5" dirty="0">
                <a:latin typeface="Arial"/>
                <a:cs typeface="Arial"/>
              </a:rPr>
              <a:t>near San </a:t>
            </a:r>
            <a:r>
              <a:rPr sz="1800" b="1" dirty="0">
                <a:latin typeface="Arial"/>
                <a:cs typeface="Arial"/>
              </a:rPr>
              <a:t> </a:t>
            </a:r>
            <a:r>
              <a:rPr sz="1800" b="1" spc="-5" dirty="0">
                <a:latin typeface="Arial"/>
                <a:cs typeface="Arial"/>
              </a:rPr>
              <a:t>Antonio,</a:t>
            </a:r>
            <a:r>
              <a:rPr sz="1800" b="1" spc="10" dirty="0">
                <a:latin typeface="Arial"/>
                <a:cs typeface="Arial"/>
              </a:rPr>
              <a:t> </a:t>
            </a:r>
            <a:r>
              <a:rPr sz="1800" b="1" spc="-30" dirty="0">
                <a:latin typeface="Arial"/>
                <a:cs typeface="Arial"/>
              </a:rPr>
              <a:t>Texas,</a:t>
            </a:r>
            <a:r>
              <a:rPr sz="1800" b="1" spc="15" dirty="0">
                <a:latin typeface="Arial"/>
                <a:cs typeface="Arial"/>
              </a:rPr>
              <a:t> </a:t>
            </a:r>
            <a:r>
              <a:rPr sz="1800" b="1" spc="-5" dirty="0">
                <a:latin typeface="Arial"/>
                <a:cs typeface="Arial"/>
              </a:rPr>
              <a:t>USA</a:t>
            </a:r>
            <a:endParaRPr sz="1800">
              <a:latin typeface="Arial"/>
              <a:cs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ctrTitle"/>
          </p:nvPr>
        </p:nvSpPr>
        <p:spPr>
          <a:prstGeom prst="rect">
            <a:avLst/>
          </a:prstGeom>
        </p:spPr>
        <p:txBody>
          <a:bodyPr vert="horz" wrap="square" lIns="0" tIns="12700" rIns="0" bIns="0" rtlCol="0">
            <a:spAutoFit/>
          </a:bodyPr>
          <a:lstStyle/>
          <a:p>
            <a:pPr marL="242570">
              <a:lnSpc>
                <a:spcPct val="100000"/>
              </a:lnSpc>
              <a:spcBef>
                <a:spcPts val="100"/>
              </a:spcBef>
            </a:pPr>
            <a:r>
              <a:rPr spc="-5" dirty="0"/>
              <a:t>THE</a:t>
            </a:r>
            <a:r>
              <a:rPr spc="-35" dirty="0"/>
              <a:t> </a:t>
            </a:r>
            <a:r>
              <a:rPr spc="-10" dirty="0"/>
              <a:t>LARGEST</a:t>
            </a:r>
            <a:r>
              <a:rPr spc="-15" dirty="0"/>
              <a:t> </a:t>
            </a:r>
            <a:r>
              <a:rPr spc="-45" dirty="0"/>
              <a:t>CATFISHES</a:t>
            </a:r>
          </a:p>
        </p:txBody>
      </p:sp>
      <p:sp>
        <p:nvSpPr>
          <p:cNvPr id="3" name="object 3"/>
          <p:cNvSpPr txBox="1"/>
          <p:nvPr/>
        </p:nvSpPr>
        <p:spPr>
          <a:xfrm>
            <a:off x="2741326" y="2504440"/>
            <a:ext cx="3890645" cy="574040"/>
          </a:xfrm>
          <a:prstGeom prst="rect">
            <a:avLst/>
          </a:prstGeom>
        </p:spPr>
        <p:txBody>
          <a:bodyPr vert="horz" wrap="square" lIns="0" tIns="12700" rIns="0" bIns="0" rtlCol="0">
            <a:spAutoFit/>
          </a:bodyPr>
          <a:lstStyle/>
          <a:p>
            <a:pPr marL="12700">
              <a:lnSpc>
                <a:spcPct val="100000"/>
              </a:lnSpc>
              <a:spcBef>
                <a:spcPts val="100"/>
              </a:spcBef>
            </a:pPr>
            <a:r>
              <a:rPr sz="3600" b="1" spc="-5" dirty="0">
                <a:solidFill>
                  <a:srgbClr val="FFFFFF"/>
                </a:solidFill>
                <a:latin typeface="Arial"/>
                <a:cs typeface="Arial"/>
              </a:rPr>
              <a:t>NORTH</a:t>
            </a:r>
            <a:r>
              <a:rPr sz="3600" b="1" spc="-204" dirty="0">
                <a:solidFill>
                  <a:srgbClr val="FFFFFF"/>
                </a:solidFill>
                <a:latin typeface="Arial"/>
                <a:cs typeface="Arial"/>
              </a:rPr>
              <a:t> </a:t>
            </a:r>
            <a:r>
              <a:rPr sz="3600" b="1" spc="-5" dirty="0">
                <a:solidFill>
                  <a:srgbClr val="FFFFFF"/>
                </a:solidFill>
                <a:latin typeface="Arial"/>
                <a:cs typeface="Arial"/>
              </a:rPr>
              <a:t>AMERICA</a:t>
            </a:r>
            <a:endParaRPr sz="3600">
              <a:latin typeface="Arial"/>
              <a:cs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FFF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TotalTime>
  <Words>1278</Words>
  <Application>Microsoft Office PowerPoint</Application>
  <PresentationFormat>On-screen Show (4:3)</PresentationFormat>
  <Paragraphs>82</Paragraphs>
  <Slides>31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31</vt:i4>
      </vt:variant>
    </vt:vector>
  </HeadingPairs>
  <TitlesOfParts>
    <vt:vector size="35" baseType="lpstr">
      <vt:lpstr>Arial</vt:lpstr>
      <vt:lpstr>Calibri</vt:lpstr>
      <vt:lpstr>Tahoma</vt:lpstr>
      <vt:lpstr>Office Theme</vt:lpstr>
      <vt:lpstr>PowerPoint Presentation</vt:lpstr>
      <vt:lpstr>Fish &amp; Sphinx</vt:lpstr>
      <vt:lpstr>Catfysh</vt:lpstr>
      <vt:lpstr>DID YOU KNOW?</vt:lpstr>
      <vt:lpstr>BASIC CATFISH STRUCTURE</vt:lpstr>
      <vt:lpstr>Manitoba’s Catfishes</vt:lpstr>
      <vt:lpstr>CAVE-DWELLING ICTALURIDS</vt:lpstr>
      <vt:lpstr>Widemouth blindcat, Satan  eurystomus, known from 5  artesian wells near San  Antonio, Texas, USA</vt:lpstr>
      <vt:lpstr>THE LARGEST CATFISHES</vt:lpstr>
      <vt:lpstr>PowerPoint Presentation</vt:lpstr>
      <vt:lpstr>PowerPoint Presentation</vt:lpstr>
      <vt:lpstr>Flathead Catfish or Internet Hoax?</vt:lpstr>
      <vt:lpstr>It’s a hoax!</vt:lpstr>
      <vt:lpstr>NORTHWESTERN ASIA</vt:lpstr>
      <vt:lpstr>PowerPoint Presentation</vt:lpstr>
      <vt:lpstr>SOUTHEASTERN ASIA</vt:lpstr>
      <vt:lpstr>World’s largest strictly freshwater fish, Mekong Giant Catfish,  Pangasianodon gigas, Up to 3 m. long, and 350 kg. Shark Catfishes,  Family Pangasiidae. Juveniles have pads of small teeth on their jaws  and feed on aquatic insects. The teeth are lost as they grow, and larger  fish feed only on algae.</vt:lpstr>
      <vt:lpstr>PowerPoint Presentation</vt:lpstr>
      <vt:lpstr>Sutchi catfish, Pangasius hypophthalmus. Aquacultured  sutchi catfish are sold as frozen fillets</vt:lpstr>
      <vt:lpstr>INDIAN SUBCONTINENT</vt:lpstr>
      <vt:lpstr>Goonch, Bagarius yarrelli, Length to about 2 m. Indus  and Ganges basins, India. Sisorid catfishes, Family  Sisoridae</vt:lpstr>
      <vt:lpstr>North African catfish, Clarias gariepinus. Most of Africa  and adjacent Middle East. Grows to about 1.7 m and 60 kg.  Air breathing catfishes, Family Clariidae</vt:lpstr>
      <vt:lpstr>SOUTH AMERICA</vt:lpstr>
      <vt:lpstr>PowerPoint Presentation</vt:lpstr>
      <vt:lpstr>MARINE CATFISHES</vt:lpstr>
      <vt:lpstr>Gafftopsail Catfish, Bagre marinus. Gulf of Mexico  and Caribbean to northern South America. Up to 60cm  and 4.5kg. Sea Catfishes Family Ariidae</vt:lpstr>
      <vt:lpstr>ARMOURED CATFISHES of  SOUTH AND CENTRAL AMERICA</vt:lpstr>
      <vt:lpstr>Suckermouth  armoured catfishes,  Loricariidae</vt:lpstr>
      <vt:lpstr>CATFISHES with  NASTY SUPRISES</vt:lpstr>
      <vt:lpstr>Striped eel catfish, venomous  (lethal), marine, Indo-Pacific</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CATFISH</dc:title>
  <dc:creator>Kenneth W. Stewart</dc:creator>
  <cp:lastModifiedBy>Rae Bridgman</cp:lastModifiedBy>
  <cp:revision>7</cp:revision>
  <dcterms:created xsi:type="dcterms:W3CDTF">2021-10-19T14:49:31Z</dcterms:created>
  <dcterms:modified xsi:type="dcterms:W3CDTF">2021-10-19T15:20:07Z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2010-03-27T00:00:00Z</vt:filetime>
  </property>
  <property fmtid="{D5CDD505-2E9C-101B-9397-08002B2CF9AE}" pid="3" name="Creator">
    <vt:lpwstr>Acrobat PDFMaker 9.1 for PowerPoint</vt:lpwstr>
  </property>
  <property fmtid="{D5CDD505-2E9C-101B-9397-08002B2CF9AE}" pid="4" name="LastSaved">
    <vt:filetime>2021-10-19T00:00:00Z</vt:filetime>
  </property>
</Properties>
</file>